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50"/>
  </p:notesMasterIdLst>
  <p:handoutMasterIdLst>
    <p:handoutMasterId r:id="rId51"/>
  </p:handoutMasterIdLst>
  <p:sldIdLst>
    <p:sldId id="257" r:id="rId5"/>
    <p:sldId id="256" r:id="rId6"/>
    <p:sldId id="265" r:id="rId7"/>
    <p:sldId id="266" r:id="rId8"/>
    <p:sldId id="271" r:id="rId9"/>
    <p:sldId id="304" r:id="rId10"/>
    <p:sldId id="305" r:id="rId11"/>
    <p:sldId id="306" r:id="rId12"/>
    <p:sldId id="307" r:id="rId13"/>
    <p:sldId id="308" r:id="rId14"/>
    <p:sldId id="303" r:id="rId15"/>
    <p:sldId id="269" r:id="rId16"/>
    <p:sldId id="275" r:id="rId17"/>
    <p:sldId id="273" r:id="rId18"/>
    <p:sldId id="259" r:id="rId19"/>
    <p:sldId id="277" r:id="rId20"/>
    <p:sldId id="279" r:id="rId21"/>
    <p:sldId id="278" r:id="rId22"/>
    <p:sldId id="280" r:id="rId23"/>
    <p:sldId id="281" r:id="rId24"/>
    <p:sldId id="282" r:id="rId25"/>
    <p:sldId id="283" r:id="rId26"/>
    <p:sldId id="288" r:id="rId27"/>
    <p:sldId id="287" r:id="rId28"/>
    <p:sldId id="260" r:id="rId29"/>
    <p:sldId id="286" r:id="rId30"/>
    <p:sldId id="285" r:id="rId31"/>
    <p:sldId id="296" r:id="rId32"/>
    <p:sldId id="284" r:id="rId33"/>
    <p:sldId id="299" r:id="rId34"/>
    <p:sldId id="300" r:id="rId35"/>
    <p:sldId id="292" r:id="rId36"/>
    <p:sldId id="297" r:id="rId37"/>
    <p:sldId id="301" r:id="rId38"/>
    <p:sldId id="261" r:id="rId39"/>
    <p:sldId id="290" r:id="rId40"/>
    <p:sldId id="291" r:id="rId41"/>
    <p:sldId id="272" r:id="rId42"/>
    <p:sldId id="262" r:id="rId43"/>
    <p:sldId id="294" r:id="rId44"/>
    <p:sldId id="295" r:id="rId45"/>
    <p:sldId id="289" r:id="rId46"/>
    <p:sldId id="293" r:id="rId47"/>
    <p:sldId id="264" r:id="rId48"/>
    <p:sldId id="302" r:id="rId4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2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CDA108-7CB9-20B3-4716-C4E5FA041492}" v="8" dt="2024-04-02T18:34:08.9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Martinez" userId="S::erinmartinez@ksu.edu::e24bc2fd-5d17-43b0-b57d-62416a4bad8f" providerId="AD" clId="Web-{D4086305-6343-6686-717E-68FFF059D94A}"/>
    <pc:docChg chg="modSld">
      <pc:chgData name="Erin Martinez" userId="S::erinmartinez@ksu.edu::e24bc2fd-5d17-43b0-b57d-62416a4bad8f" providerId="AD" clId="Web-{D4086305-6343-6686-717E-68FFF059D94A}" dt="2023-12-07T20:59:04.366" v="2" actId="20577"/>
      <pc:docMkLst>
        <pc:docMk/>
      </pc:docMkLst>
      <pc:sldChg chg="modSp">
        <pc:chgData name="Erin Martinez" userId="S::erinmartinez@ksu.edu::e24bc2fd-5d17-43b0-b57d-62416a4bad8f" providerId="AD" clId="Web-{D4086305-6343-6686-717E-68FFF059D94A}" dt="2023-12-07T20:59:04.366" v="2" actId="20577"/>
        <pc:sldMkLst>
          <pc:docMk/>
          <pc:sldMk cId="1133557733" sldId="257"/>
        </pc:sldMkLst>
        <pc:spChg chg="mod">
          <ac:chgData name="Erin Martinez" userId="S::erinmartinez@ksu.edu::e24bc2fd-5d17-43b0-b57d-62416a4bad8f" providerId="AD" clId="Web-{D4086305-6343-6686-717E-68FFF059D94A}" dt="2023-12-07T20:59:04.366" v="2" actId="20577"/>
          <ac:spMkLst>
            <pc:docMk/>
            <pc:sldMk cId="1133557733" sldId="257"/>
            <ac:spMk id="2" creationId="{00000000-0000-0000-0000-000000000000}"/>
          </ac:spMkLst>
        </pc:spChg>
      </pc:sldChg>
    </pc:docChg>
  </pc:docChgLst>
  <pc:docChgLst>
    <pc:chgData name="Anita Muniz-GrandPre" userId="S::amunizg@ksu.edu::82e999e6-fff3-48f0-a99f-ca3e43f92867" providerId="AD" clId="Web-{63A089C5-0D35-4B3A-8286-47AEF2A6B31E}"/>
    <pc:docChg chg="modSld sldOrd">
      <pc:chgData name="Anita Muniz-GrandPre" userId="S::amunizg@ksu.edu::82e999e6-fff3-48f0-a99f-ca3e43f92867" providerId="AD" clId="Web-{63A089C5-0D35-4B3A-8286-47AEF2A6B31E}" dt="2023-04-27T20:44:04.806" v="2"/>
      <pc:docMkLst>
        <pc:docMk/>
      </pc:docMkLst>
      <pc:sldChg chg="ord">
        <pc:chgData name="Anita Muniz-GrandPre" userId="S::amunizg@ksu.edu::82e999e6-fff3-48f0-a99f-ca3e43f92867" providerId="AD" clId="Web-{63A089C5-0D35-4B3A-8286-47AEF2A6B31E}" dt="2023-04-27T20:44:04.806" v="2"/>
        <pc:sldMkLst>
          <pc:docMk/>
          <pc:sldMk cId="114562988" sldId="264"/>
        </pc:sldMkLst>
      </pc:sldChg>
      <pc:sldChg chg="modSp">
        <pc:chgData name="Anita Muniz-GrandPre" userId="S::amunizg@ksu.edu::82e999e6-fff3-48f0-a99f-ca3e43f92867" providerId="AD" clId="Web-{63A089C5-0D35-4B3A-8286-47AEF2A6B31E}" dt="2023-04-27T20:24:18.248" v="1" actId="14100"/>
        <pc:sldMkLst>
          <pc:docMk/>
          <pc:sldMk cId="514478687" sldId="273"/>
        </pc:sldMkLst>
        <pc:picChg chg="mod">
          <ac:chgData name="Anita Muniz-GrandPre" userId="S::amunizg@ksu.edu::82e999e6-fff3-48f0-a99f-ca3e43f92867" providerId="AD" clId="Web-{63A089C5-0D35-4B3A-8286-47AEF2A6B31E}" dt="2023-04-27T20:24:18.248" v="1" actId="14100"/>
          <ac:picMkLst>
            <pc:docMk/>
            <pc:sldMk cId="514478687" sldId="273"/>
            <ac:picMk id="11" creationId="{F49D97A4-73DA-4358-BC93-9F74C7531795}"/>
          </ac:picMkLst>
        </pc:picChg>
      </pc:sldChg>
    </pc:docChg>
  </pc:docChgLst>
  <pc:docChgLst>
    <pc:chgData name="Kathy Goul" userId="S::kgoul@ksu.edu::6d1d83a0-b6c3-4e1c-9d25-3c93fc26bb72" providerId="AD" clId="Web-{280B845D-050B-560C-B20B-F86339956120}"/>
    <pc:docChg chg="addSld delSld modSld">
      <pc:chgData name="Kathy Goul" userId="S::kgoul@ksu.edu::6d1d83a0-b6c3-4e1c-9d25-3c93fc26bb72" providerId="AD" clId="Web-{280B845D-050B-560C-B20B-F86339956120}" dt="2024-03-19T19:02:02.575" v="888" actId="1076"/>
      <pc:docMkLst>
        <pc:docMk/>
      </pc:docMkLst>
      <pc:sldChg chg="addSp delSp modSp del">
        <pc:chgData name="Kathy Goul" userId="S::kgoul@ksu.edu::6d1d83a0-b6c3-4e1c-9d25-3c93fc26bb72" providerId="AD" clId="Web-{280B845D-050B-560C-B20B-F86339956120}" dt="2024-03-19T18:09:10.695" v="304"/>
        <pc:sldMkLst>
          <pc:docMk/>
          <pc:sldMk cId="1725718270" sldId="258"/>
        </pc:sldMkLst>
        <pc:spChg chg="add del mod">
          <ac:chgData name="Kathy Goul" userId="S::kgoul@ksu.edu::6d1d83a0-b6c3-4e1c-9d25-3c93fc26bb72" providerId="AD" clId="Web-{280B845D-050B-560C-B20B-F86339956120}" dt="2024-03-19T18:07:30.365" v="206"/>
          <ac:spMkLst>
            <pc:docMk/>
            <pc:sldMk cId="1725718270" sldId="258"/>
            <ac:spMk id="3" creationId="{E66B38C2-D24D-C965-B7A4-C9A727238AAC}"/>
          </ac:spMkLst>
        </pc:spChg>
        <pc:spChg chg="mod">
          <ac:chgData name="Kathy Goul" userId="S::kgoul@ksu.edu::6d1d83a0-b6c3-4e1c-9d25-3c93fc26bb72" providerId="AD" clId="Web-{280B845D-050B-560C-B20B-F86339956120}" dt="2024-03-19T18:02:41.859" v="76" actId="20577"/>
          <ac:spMkLst>
            <pc:docMk/>
            <pc:sldMk cId="1725718270" sldId="258"/>
            <ac:spMk id="6" creationId="{00000000-0000-0000-0000-000000000000}"/>
          </ac:spMkLst>
        </pc:spChg>
        <pc:spChg chg="mod">
          <ac:chgData name="Kathy Goul" userId="S::kgoul@ksu.edu::6d1d83a0-b6c3-4e1c-9d25-3c93fc26bb72" providerId="AD" clId="Web-{280B845D-050B-560C-B20B-F86339956120}" dt="2024-03-19T18:09:04.258" v="303" actId="20577"/>
          <ac:spMkLst>
            <pc:docMk/>
            <pc:sldMk cId="1725718270" sldId="258"/>
            <ac:spMk id="7" creationId="{00000000-0000-0000-0000-000000000000}"/>
          </ac:spMkLst>
        </pc:spChg>
      </pc:sldChg>
      <pc:sldChg chg="delSp">
        <pc:chgData name="Kathy Goul" userId="S::kgoul@ksu.edu::6d1d83a0-b6c3-4e1c-9d25-3c93fc26bb72" providerId="AD" clId="Web-{280B845D-050B-560C-B20B-F86339956120}" dt="2024-03-19T18:00:16.938" v="0"/>
        <pc:sldMkLst>
          <pc:docMk/>
          <pc:sldMk cId="2507298791" sldId="294"/>
        </pc:sldMkLst>
        <pc:picChg chg="del">
          <ac:chgData name="Kathy Goul" userId="S::kgoul@ksu.edu::6d1d83a0-b6c3-4e1c-9d25-3c93fc26bb72" providerId="AD" clId="Web-{280B845D-050B-560C-B20B-F86339956120}" dt="2024-03-19T18:00:16.938" v="0"/>
          <ac:picMkLst>
            <pc:docMk/>
            <pc:sldMk cId="2507298791" sldId="294"/>
            <ac:picMk id="14" creationId="{DC11E938-1726-4346-8EF0-C64309C64E43}"/>
          </ac:picMkLst>
        </pc:picChg>
      </pc:sldChg>
      <pc:sldChg chg="add replId">
        <pc:chgData name="Kathy Goul" userId="S::kgoul@ksu.edu::6d1d83a0-b6c3-4e1c-9d25-3c93fc26bb72" providerId="AD" clId="Web-{280B845D-050B-560C-B20B-F86339956120}" dt="2024-03-19T18:01:40.779" v="1"/>
        <pc:sldMkLst>
          <pc:docMk/>
          <pc:sldMk cId="2075946992" sldId="303"/>
        </pc:sldMkLst>
      </pc:sldChg>
      <pc:sldChg chg="addSp delSp modSp add replId">
        <pc:chgData name="Kathy Goul" userId="S::kgoul@ksu.edu::6d1d83a0-b6c3-4e1c-9d25-3c93fc26bb72" providerId="AD" clId="Web-{280B845D-050B-560C-B20B-F86339956120}" dt="2024-03-19T18:49:00.152" v="856"/>
        <pc:sldMkLst>
          <pc:docMk/>
          <pc:sldMk cId="3767794532" sldId="304"/>
        </pc:sldMkLst>
        <pc:spChg chg="mod ord">
          <ac:chgData name="Kathy Goul" userId="S::kgoul@ksu.edu::6d1d83a0-b6c3-4e1c-9d25-3c93fc26bb72" providerId="AD" clId="Web-{280B845D-050B-560C-B20B-F86339956120}" dt="2024-03-19T18:48:44.870" v="854" actId="1076"/>
          <ac:spMkLst>
            <pc:docMk/>
            <pc:sldMk cId="3767794532" sldId="304"/>
            <ac:spMk id="3" creationId="{E66B38C2-D24D-C965-B7A4-C9A727238AAC}"/>
          </ac:spMkLst>
        </pc:spChg>
        <pc:picChg chg="add del mod">
          <ac:chgData name="Kathy Goul" userId="S::kgoul@ksu.edu::6d1d83a0-b6c3-4e1c-9d25-3c93fc26bb72" providerId="AD" clId="Web-{280B845D-050B-560C-B20B-F86339956120}" dt="2024-03-19T18:47:54.369" v="849"/>
          <ac:picMkLst>
            <pc:docMk/>
            <pc:sldMk cId="3767794532" sldId="304"/>
            <ac:picMk id="8" creationId="{AF89F760-2A53-5E7B-8038-98FAD996D3DA}"/>
          </ac:picMkLst>
        </pc:picChg>
        <pc:picChg chg="add mod">
          <ac:chgData name="Kathy Goul" userId="S::kgoul@ksu.edu::6d1d83a0-b6c3-4e1c-9d25-3c93fc26bb72" providerId="AD" clId="Web-{280B845D-050B-560C-B20B-F86339956120}" dt="2024-03-19T18:49:00.152" v="856"/>
          <ac:picMkLst>
            <pc:docMk/>
            <pc:sldMk cId="3767794532" sldId="304"/>
            <ac:picMk id="11" creationId="{EDD684AF-75B2-FFFF-02B8-AD4BA20A1B41}"/>
          </ac:picMkLst>
        </pc:picChg>
      </pc:sldChg>
      <pc:sldChg chg="addSp delSp modSp add replId">
        <pc:chgData name="Kathy Goul" userId="S::kgoul@ksu.edu::6d1d83a0-b6c3-4e1c-9d25-3c93fc26bb72" providerId="AD" clId="Web-{280B845D-050B-560C-B20B-F86339956120}" dt="2024-03-19T19:01:38.246" v="882" actId="688"/>
        <pc:sldMkLst>
          <pc:docMk/>
          <pc:sldMk cId="342195296" sldId="305"/>
        </pc:sldMkLst>
        <pc:spChg chg="mod">
          <ac:chgData name="Kathy Goul" userId="S::kgoul@ksu.edu::6d1d83a0-b6c3-4e1c-9d25-3c93fc26bb72" providerId="AD" clId="Web-{280B845D-050B-560C-B20B-F86339956120}" dt="2024-03-19T18:38:16.420" v="813" actId="20577"/>
          <ac:spMkLst>
            <pc:docMk/>
            <pc:sldMk cId="342195296" sldId="305"/>
            <ac:spMk id="3" creationId="{E66B38C2-D24D-C965-B7A4-C9A727238AAC}"/>
          </ac:spMkLst>
        </pc:spChg>
        <pc:spChg chg="mod">
          <ac:chgData name="Kathy Goul" userId="S::kgoul@ksu.edu::6d1d83a0-b6c3-4e1c-9d25-3c93fc26bb72" providerId="AD" clId="Web-{280B845D-050B-560C-B20B-F86339956120}" dt="2024-03-19T18:09:41.883" v="325" actId="20577"/>
          <ac:spMkLst>
            <pc:docMk/>
            <pc:sldMk cId="342195296" sldId="305"/>
            <ac:spMk id="7" creationId="{00000000-0000-0000-0000-000000000000}"/>
          </ac:spMkLst>
        </pc:spChg>
        <pc:picChg chg="add del mod">
          <ac:chgData name="Kathy Goul" userId="S::kgoul@ksu.edu::6d1d83a0-b6c3-4e1c-9d25-3c93fc26bb72" providerId="AD" clId="Web-{280B845D-050B-560C-B20B-F86339956120}" dt="2024-03-19T18:36:24.995" v="749"/>
          <ac:picMkLst>
            <pc:docMk/>
            <pc:sldMk cId="342195296" sldId="305"/>
            <ac:picMk id="2" creationId="{ADF48057-1C5D-C54F-EE7B-C6B19C1FF3BD}"/>
          </ac:picMkLst>
        </pc:picChg>
        <pc:picChg chg="add del mod modCrop">
          <ac:chgData name="Kathy Goul" userId="S::kgoul@ksu.edu::6d1d83a0-b6c3-4e1c-9d25-3c93fc26bb72" providerId="AD" clId="Web-{280B845D-050B-560C-B20B-F86339956120}" dt="2024-03-19T18:44:44.115" v="831"/>
          <ac:picMkLst>
            <pc:docMk/>
            <pc:sldMk cId="342195296" sldId="305"/>
            <ac:picMk id="8" creationId="{E256FA3D-C62A-1BB5-CA57-4289E62916F3}"/>
          </ac:picMkLst>
        </pc:picChg>
        <pc:picChg chg="add mod modCrop">
          <ac:chgData name="Kathy Goul" userId="S::kgoul@ksu.edu::6d1d83a0-b6c3-4e1c-9d25-3c93fc26bb72" providerId="AD" clId="Web-{280B845D-050B-560C-B20B-F86339956120}" dt="2024-03-19T19:01:38.246" v="882" actId="688"/>
          <ac:picMkLst>
            <pc:docMk/>
            <pc:sldMk cId="342195296" sldId="305"/>
            <ac:picMk id="10" creationId="{07C32664-5C76-AA5F-8344-EC204F73F14C}"/>
          </ac:picMkLst>
        </pc:picChg>
      </pc:sldChg>
      <pc:sldChg chg="addSp modSp add replId addAnim">
        <pc:chgData name="Kathy Goul" userId="S::kgoul@ksu.edu::6d1d83a0-b6c3-4e1c-9d25-3c93fc26bb72" providerId="AD" clId="Web-{280B845D-050B-560C-B20B-F86339956120}" dt="2024-03-19T19:01:45.043" v="883" actId="688"/>
        <pc:sldMkLst>
          <pc:docMk/>
          <pc:sldMk cId="1567782181" sldId="306"/>
        </pc:sldMkLst>
        <pc:spChg chg="mod">
          <ac:chgData name="Kathy Goul" userId="S::kgoul@ksu.edu::6d1d83a0-b6c3-4e1c-9d25-3c93fc26bb72" providerId="AD" clId="Web-{280B845D-050B-560C-B20B-F86339956120}" dt="2024-03-19T18:13:51.873" v="539" actId="1076"/>
          <ac:spMkLst>
            <pc:docMk/>
            <pc:sldMk cId="1567782181" sldId="306"/>
            <ac:spMk id="3" creationId="{E66B38C2-D24D-C965-B7A4-C9A727238AAC}"/>
          </ac:spMkLst>
        </pc:spChg>
        <pc:spChg chg="mod">
          <ac:chgData name="Kathy Goul" userId="S::kgoul@ksu.edu::6d1d83a0-b6c3-4e1c-9d25-3c93fc26bb72" providerId="AD" clId="Web-{280B845D-050B-560C-B20B-F86339956120}" dt="2024-03-19T18:11:25.292" v="409" actId="20577"/>
          <ac:spMkLst>
            <pc:docMk/>
            <pc:sldMk cId="1567782181" sldId="306"/>
            <ac:spMk id="7" creationId="{00000000-0000-0000-0000-000000000000}"/>
          </ac:spMkLst>
        </pc:spChg>
        <pc:spChg chg="add mod">
          <ac:chgData name="Kathy Goul" userId="S::kgoul@ksu.edu::6d1d83a0-b6c3-4e1c-9d25-3c93fc26bb72" providerId="AD" clId="Web-{280B845D-050B-560C-B20B-F86339956120}" dt="2024-03-19T18:14:08.076" v="542" actId="1076"/>
          <ac:spMkLst>
            <pc:docMk/>
            <pc:sldMk cId="1567782181" sldId="306"/>
            <ac:spMk id="8" creationId="{CE9ACEE5-D40F-9E62-1095-0564A8B9D261}"/>
          </ac:spMkLst>
        </pc:spChg>
        <pc:picChg chg="add mod">
          <ac:chgData name="Kathy Goul" userId="S::kgoul@ksu.edu::6d1d83a0-b6c3-4e1c-9d25-3c93fc26bb72" providerId="AD" clId="Web-{280B845D-050B-560C-B20B-F86339956120}" dt="2024-03-19T19:01:45.043" v="883" actId="688"/>
          <ac:picMkLst>
            <pc:docMk/>
            <pc:sldMk cId="1567782181" sldId="306"/>
            <ac:picMk id="10" creationId="{92623565-2969-AD43-BBD8-6F3772FE3697}"/>
          </ac:picMkLst>
        </pc:picChg>
      </pc:sldChg>
      <pc:sldChg chg="new del">
        <pc:chgData name="Kathy Goul" userId="S::kgoul@ksu.edu::6d1d83a0-b6c3-4e1c-9d25-3c93fc26bb72" providerId="AD" clId="Web-{280B845D-050B-560C-B20B-F86339956120}" dt="2024-03-19T18:11:10.854" v="403"/>
        <pc:sldMkLst>
          <pc:docMk/>
          <pc:sldMk cId="2380463310" sldId="306"/>
        </pc:sldMkLst>
      </pc:sldChg>
      <pc:sldChg chg="addSp delSp modSp add replId addAnim delAnim">
        <pc:chgData name="Kathy Goul" userId="S::kgoul@ksu.edu::6d1d83a0-b6c3-4e1c-9d25-3c93fc26bb72" providerId="AD" clId="Web-{280B845D-050B-560C-B20B-F86339956120}" dt="2024-03-19T19:02:02.575" v="888" actId="1076"/>
        <pc:sldMkLst>
          <pc:docMk/>
          <pc:sldMk cId="3669253426" sldId="307"/>
        </pc:sldMkLst>
        <pc:spChg chg="mod">
          <ac:chgData name="Kathy Goul" userId="S::kgoul@ksu.edu::6d1d83a0-b6c3-4e1c-9d25-3c93fc26bb72" providerId="AD" clId="Web-{280B845D-050B-560C-B20B-F86339956120}" dt="2024-03-19T19:01:50.902" v="885" actId="20577"/>
          <ac:spMkLst>
            <pc:docMk/>
            <pc:sldMk cId="3669253426" sldId="307"/>
            <ac:spMk id="3" creationId="{E66B38C2-D24D-C965-B7A4-C9A727238AAC}"/>
          </ac:spMkLst>
        </pc:spChg>
        <pc:spChg chg="mod">
          <ac:chgData name="Kathy Goul" userId="S::kgoul@ksu.edu::6d1d83a0-b6c3-4e1c-9d25-3c93fc26bb72" providerId="AD" clId="Web-{280B845D-050B-560C-B20B-F86339956120}" dt="2024-03-19T18:16:02.079" v="614" actId="1076"/>
          <ac:spMkLst>
            <pc:docMk/>
            <pc:sldMk cId="3669253426" sldId="307"/>
            <ac:spMk id="7" creationId="{00000000-0000-0000-0000-000000000000}"/>
          </ac:spMkLst>
        </pc:spChg>
        <pc:spChg chg="del mod">
          <ac:chgData name="Kathy Goul" userId="S::kgoul@ksu.edu::6d1d83a0-b6c3-4e1c-9d25-3c93fc26bb72" providerId="AD" clId="Web-{280B845D-050B-560C-B20B-F86339956120}" dt="2024-03-19T18:16:26.079" v="618"/>
          <ac:spMkLst>
            <pc:docMk/>
            <pc:sldMk cId="3669253426" sldId="307"/>
            <ac:spMk id="8" creationId="{CE9ACEE5-D40F-9E62-1095-0564A8B9D261}"/>
          </ac:spMkLst>
        </pc:spChg>
        <pc:spChg chg="add del">
          <ac:chgData name="Kathy Goul" userId="S::kgoul@ksu.edu::6d1d83a0-b6c3-4e1c-9d25-3c93fc26bb72" providerId="AD" clId="Web-{280B845D-050B-560C-B20B-F86339956120}" dt="2024-03-19T18:17:00.189" v="626"/>
          <ac:spMkLst>
            <pc:docMk/>
            <pc:sldMk cId="3669253426" sldId="307"/>
            <ac:spMk id="10" creationId="{79324999-429B-3732-35FE-789A209D96F3}"/>
          </ac:spMkLst>
        </pc:spChg>
        <pc:picChg chg="add del">
          <ac:chgData name="Kathy Goul" userId="S::kgoul@ksu.edu::6d1d83a0-b6c3-4e1c-9d25-3c93fc26bb72" providerId="AD" clId="Web-{280B845D-050B-560C-B20B-F86339956120}" dt="2024-03-19T18:54:45.206" v="858"/>
          <ac:picMkLst>
            <pc:docMk/>
            <pc:sldMk cId="3669253426" sldId="307"/>
            <ac:picMk id="12" creationId="{CF6693DE-5E62-4E07-5F66-68C49FE55342}"/>
          </ac:picMkLst>
        </pc:picChg>
        <pc:picChg chg="add mod">
          <ac:chgData name="Kathy Goul" userId="S::kgoul@ksu.edu::6d1d83a0-b6c3-4e1c-9d25-3c93fc26bb72" providerId="AD" clId="Web-{280B845D-050B-560C-B20B-F86339956120}" dt="2024-03-19T19:02:02.575" v="888" actId="1076"/>
          <ac:picMkLst>
            <pc:docMk/>
            <pc:sldMk cId="3669253426" sldId="307"/>
            <ac:picMk id="13" creationId="{CBA3D4FE-7992-5290-E815-DA3A938F3520}"/>
          </ac:picMkLst>
        </pc:picChg>
      </pc:sldChg>
      <pc:sldChg chg="modSp add replId">
        <pc:chgData name="Kathy Goul" userId="S::kgoul@ksu.edu::6d1d83a0-b6c3-4e1c-9d25-3c93fc26bb72" providerId="AD" clId="Web-{280B845D-050B-560C-B20B-F86339956120}" dt="2024-03-19T18:19:30.286" v="740" actId="1076"/>
        <pc:sldMkLst>
          <pc:docMk/>
          <pc:sldMk cId="2532488211" sldId="308"/>
        </pc:sldMkLst>
        <pc:spChg chg="mod">
          <ac:chgData name="Kathy Goul" userId="S::kgoul@ksu.edu::6d1d83a0-b6c3-4e1c-9d25-3c93fc26bb72" providerId="AD" clId="Web-{280B845D-050B-560C-B20B-F86339956120}" dt="2024-03-19T18:19:21.599" v="739" actId="20577"/>
          <ac:spMkLst>
            <pc:docMk/>
            <pc:sldMk cId="2532488211" sldId="308"/>
            <ac:spMk id="3" creationId="{E66B38C2-D24D-C965-B7A4-C9A727238AAC}"/>
          </ac:spMkLst>
        </pc:spChg>
        <pc:spChg chg="mod">
          <ac:chgData name="Kathy Goul" userId="S::kgoul@ksu.edu::6d1d83a0-b6c3-4e1c-9d25-3c93fc26bb72" providerId="AD" clId="Web-{280B845D-050B-560C-B20B-F86339956120}" dt="2024-03-19T18:19:30.286" v="740" actId="1076"/>
          <ac:spMkLst>
            <pc:docMk/>
            <pc:sldMk cId="2532488211" sldId="308"/>
            <ac:spMk id="7" creationId="{00000000-0000-0000-0000-000000000000}"/>
          </ac:spMkLst>
        </pc:spChg>
      </pc:sldChg>
    </pc:docChg>
  </pc:docChgLst>
  <pc:docChgLst>
    <pc:chgData name="Erin Martinez" userId="S::erinmartinez@ksu.edu::e24bc2fd-5d17-43b0-b57d-62416a4bad8f" providerId="AD" clId="Web-{EBCDA108-7CB9-20B3-4716-C4E5FA041492}"/>
    <pc:docChg chg="delSld modSld">
      <pc:chgData name="Erin Martinez" userId="S::erinmartinez@ksu.edu::e24bc2fd-5d17-43b0-b57d-62416a4bad8f" providerId="AD" clId="Web-{EBCDA108-7CB9-20B3-4716-C4E5FA041492}" dt="2024-04-02T18:34:08.994" v="3"/>
      <pc:docMkLst>
        <pc:docMk/>
      </pc:docMkLst>
      <pc:sldChg chg="del">
        <pc:chgData name="Erin Martinez" userId="S::erinmartinez@ksu.edu::e24bc2fd-5d17-43b0-b57d-62416a4bad8f" providerId="AD" clId="Web-{EBCDA108-7CB9-20B3-4716-C4E5FA041492}" dt="2024-04-02T18:34:08.994" v="3"/>
        <pc:sldMkLst>
          <pc:docMk/>
          <pc:sldMk cId="1347701462" sldId="263"/>
        </pc:sldMkLst>
      </pc:sldChg>
      <pc:sldChg chg="modSp">
        <pc:chgData name="Erin Martinez" userId="S::erinmartinez@ksu.edu::e24bc2fd-5d17-43b0-b57d-62416a4bad8f" providerId="AD" clId="Web-{EBCDA108-7CB9-20B3-4716-C4E5FA041492}" dt="2024-04-02T18:33:33.729" v="2" actId="20577"/>
        <pc:sldMkLst>
          <pc:docMk/>
          <pc:sldMk cId="3669253426" sldId="307"/>
        </pc:sldMkLst>
        <pc:spChg chg="mod">
          <ac:chgData name="Erin Martinez" userId="S::erinmartinez@ksu.edu::e24bc2fd-5d17-43b0-b57d-62416a4bad8f" providerId="AD" clId="Web-{EBCDA108-7CB9-20B3-4716-C4E5FA041492}" dt="2024-04-02T18:33:33.729" v="2" actId="20577"/>
          <ac:spMkLst>
            <pc:docMk/>
            <pc:sldMk cId="3669253426" sldId="307"/>
            <ac:spMk id="3" creationId="{E66B38C2-D24D-C965-B7A4-C9A727238AAC}"/>
          </ac:spMkLst>
        </pc:spChg>
      </pc:sldChg>
    </pc:docChg>
  </pc:docChgLst>
  <pc:docChgLst>
    <pc:chgData name="Kathy Goul" userId="S::kgoul@ksu.edu::6d1d83a0-b6c3-4e1c-9d25-3c93fc26bb72" providerId="AD" clId="Web-{7C435914-18A9-4729-9987-F5FAFC4615E5}"/>
    <pc:docChg chg="modSld">
      <pc:chgData name="Kathy Goul" userId="S::kgoul@ksu.edu::6d1d83a0-b6c3-4e1c-9d25-3c93fc26bb72" providerId="AD" clId="Web-{7C435914-18A9-4729-9987-F5FAFC4615E5}" dt="2023-05-12T16:08:40.848" v="19" actId="20577"/>
      <pc:docMkLst>
        <pc:docMk/>
      </pc:docMkLst>
      <pc:sldChg chg="delSp">
        <pc:chgData name="Kathy Goul" userId="S::kgoul@ksu.edu::6d1d83a0-b6c3-4e1c-9d25-3c93fc26bb72" providerId="AD" clId="Web-{7C435914-18A9-4729-9987-F5FAFC4615E5}" dt="2023-05-12T16:00:45.594" v="16"/>
        <pc:sldMkLst>
          <pc:docMk/>
          <pc:sldMk cId="1347701462" sldId="263"/>
        </pc:sldMkLst>
        <pc:spChg chg="del">
          <ac:chgData name="Kathy Goul" userId="S::kgoul@ksu.edu::6d1d83a0-b6c3-4e1c-9d25-3c93fc26bb72" providerId="AD" clId="Web-{7C435914-18A9-4729-9987-F5FAFC4615E5}" dt="2023-05-12T16:00:45.594" v="16"/>
          <ac:spMkLst>
            <pc:docMk/>
            <pc:sldMk cId="1347701462" sldId="263"/>
            <ac:spMk id="7" creationId="{E224586A-FB0F-40E3-8AB8-E736A247A8F9}"/>
          </ac:spMkLst>
        </pc:spChg>
      </pc:sldChg>
      <pc:sldChg chg="delSp modSp">
        <pc:chgData name="Kathy Goul" userId="S::kgoul@ksu.edu::6d1d83a0-b6c3-4e1c-9d25-3c93fc26bb72" providerId="AD" clId="Web-{7C435914-18A9-4729-9987-F5FAFC4615E5}" dt="2023-05-12T15:57:45.336" v="12"/>
        <pc:sldMkLst>
          <pc:docMk/>
          <pc:sldMk cId="514478687" sldId="273"/>
        </pc:sldMkLst>
        <pc:picChg chg="del">
          <ac:chgData name="Kathy Goul" userId="S::kgoul@ksu.edu::6d1d83a0-b6c3-4e1c-9d25-3c93fc26bb72" providerId="AD" clId="Web-{7C435914-18A9-4729-9987-F5FAFC4615E5}" dt="2023-05-12T15:57:45.336" v="12"/>
          <ac:picMkLst>
            <pc:docMk/>
            <pc:sldMk cId="514478687" sldId="273"/>
            <ac:picMk id="3" creationId="{146F9792-ACAE-4B21-841F-6E6EBD31AD99}"/>
          </ac:picMkLst>
        </pc:picChg>
        <pc:picChg chg="del">
          <ac:chgData name="Kathy Goul" userId="S::kgoul@ksu.edu::6d1d83a0-b6c3-4e1c-9d25-3c93fc26bb72" providerId="AD" clId="Web-{7C435914-18A9-4729-9987-F5FAFC4615E5}" dt="2023-05-12T15:57:43.539" v="10"/>
          <ac:picMkLst>
            <pc:docMk/>
            <pc:sldMk cId="514478687" sldId="273"/>
            <ac:picMk id="8" creationId="{52EA6A60-47A2-47CC-A1F0-DA82E6EF6BCB}"/>
          </ac:picMkLst>
        </pc:picChg>
        <pc:picChg chg="mod">
          <ac:chgData name="Kathy Goul" userId="S::kgoul@ksu.edu::6d1d83a0-b6c3-4e1c-9d25-3c93fc26bb72" providerId="AD" clId="Web-{7C435914-18A9-4729-9987-F5FAFC4615E5}" dt="2023-05-12T15:57:41.102" v="9" actId="14100"/>
          <ac:picMkLst>
            <pc:docMk/>
            <pc:sldMk cId="514478687" sldId="273"/>
            <ac:picMk id="11" creationId="{F49D97A4-73DA-4358-BC93-9F74C7531795}"/>
          </ac:picMkLst>
        </pc:picChg>
        <pc:picChg chg="del">
          <ac:chgData name="Kathy Goul" userId="S::kgoul@ksu.edu::6d1d83a0-b6c3-4e1c-9d25-3c93fc26bb72" providerId="AD" clId="Web-{7C435914-18A9-4729-9987-F5FAFC4615E5}" dt="2023-05-12T15:57:44.289" v="11"/>
          <ac:picMkLst>
            <pc:docMk/>
            <pc:sldMk cId="514478687" sldId="273"/>
            <ac:picMk id="19" creationId="{0C885F64-53B1-48F4-850C-3EC5209D6716}"/>
          </ac:picMkLst>
        </pc:picChg>
      </pc:sldChg>
      <pc:sldChg chg="delSp">
        <pc:chgData name="Kathy Goul" userId="S::kgoul@ksu.edu::6d1d83a0-b6c3-4e1c-9d25-3c93fc26bb72" providerId="AD" clId="Web-{7C435914-18A9-4729-9987-F5FAFC4615E5}" dt="2023-05-12T15:57:12.772" v="5"/>
        <pc:sldMkLst>
          <pc:docMk/>
          <pc:sldMk cId="1865989089" sldId="275"/>
        </pc:sldMkLst>
        <pc:picChg chg="del">
          <ac:chgData name="Kathy Goul" userId="S::kgoul@ksu.edu::6d1d83a0-b6c3-4e1c-9d25-3c93fc26bb72" providerId="AD" clId="Web-{7C435914-18A9-4729-9987-F5FAFC4615E5}" dt="2023-05-12T15:57:12.772" v="5"/>
          <ac:picMkLst>
            <pc:docMk/>
            <pc:sldMk cId="1865989089" sldId="275"/>
            <ac:picMk id="3" creationId="{146F9792-ACAE-4B21-841F-6E6EBD31AD99}"/>
          </ac:picMkLst>
        </pc:picChg>
        <pc:picChg chg="del">
          <ac:chgData name="Kathy Goul" userId="S::kgoul@ksu.edu::6d1d83a0-b6c3-4e1c-9d25-3c93fc26bb72" providerId="AD" clId="Web-{7C435914-18A9-4729-9987-F5FAFC4615E5}" dt="2023-05-12T15:57:12.038" v="4"/>
          <ac:picMkLst>
            <pc:docMk/>
            <pc:sldMk cId="1865989089" sldId="275"/>
            <ac:picMk id="8" creationId="{52EA6A60-47A2-47CC-A1F0-DA82E6EF6BCB}"/>
          </ac:picMkLst>
        </pc:picChg>
        <pc:picChg chg="del">
          <ac:chgData name="Kathy Goul" userId="S::kgoul@ksu.edu::6d1d83a0-b6c3-4e1c-9d25-3c93fc26bb72" providerId="AD" clId="Web-{7C435914-18A9-4729-9987-F5FAFC4615E5}" dt="2023-05-12T15:57:11.038" v="3"/>
          <ac:picMkLst>
            <pc:docMk/>
            <pc:sldMk cId="1865989089" sldId="275"/>
            <ac:picMk id="11" creationId="{F49D97A4-73DA-4358-BC93-9F74C7531795}"/>
          </ac:picMkLst>
        </pc:picChg>
        <pc:picChg chg="del">
          <ac:chgData name="Kathy Goul" userId="S::kgoul@ksu.edu::6d1d83a0-b6c3-4e1c-9d25-3c93fc26bb72" providerId="AD" clId="Web-{7C435914-18A9-4729-9987-F5FAFC4615E5}" dt="2023-05-12T15:57:09.725" v="1"/>
          <ac:picMkLst>
            <pc:docMk/>
            <pc:sldMk cId="1865989089" sldId="275"/>
            <ac:picMk id="17" creationId="{0D731D56-CAF0-4B10-A91B-FF40009FB712}"/>
          </ac:picMkLst>
        </pc:picChg>
        <pc:picChg chg="del">
          <ac:chgData name="Kathy Goul" userId="S::kgoul@ksu.edu::6d1d83a0-b6c3-4e1c-9d25-3c93fc26bb72" providerId="AD" clId="Web-{7C435914-18A9-4729-9987-F5FAFC4615E5}" dt="2023-05-12T15:57:10.304" v="2"/>
          <ac:picMkLst>
            <pc:docMk/>
            <pc:sldMk cId="1865989089" sldId="275"/>
            <ac:picMk id="19" creationId="{0C885F64-53B1-48F4-850C-3EC5209D6716}"/>
          </ac:picMkLst>
        </pc:picChg>
        <pc:picChg chg="del">
          <ac:chgData name="Kathy Goul" userId="S::kgoul@ksu.edu::6d1d83a0-b6c3-4e1c-9d25-3c93fc26bb72" providerId="AD" clId="Web-{7C435914-18A9-4729-9987-F5FAFC4615E5}" dt="2023-05-12T15:57:08.741" v="0"/>
          <ac:picMkLst>
            <pc:docMk/>
            <pc:sldMk cId="1865989089" sldId="275"/>
            <ac:picMk id="21" creationId="{86E6A4D7-176B-4501-B2B4-513A644AFDED}"/>
          </ac:picMkLst>
        </pc:picChg>
      </pc:sldChg>
      <pc:sldChg chg="delSp">
        <pc:chgData name="Kathy Goul" userId="S::kgoul@ksu.edu::6d1d83a0-b6c3-4e1c-9d25-3c93fc26bb72" providerId="AD" clId="Web-{7C435914-18A9-4729-9987-F5FAFC4615E5}" dt="2023-05-12T15:59:49.138" v="13"/>
        <pc:sldMkLst>
          <pc:docMk/>
          <pc:sldMk cId="2465261001" sldId="278"/>
        </pc:sldMkLst>
        <pc:picChg chg="del">
          <ac:chgData name="Kathy Goul" userId="S::kgoul@ksu.edu::6d1d83a0-b6c3-4e1c-9d25-3c93fc26bb72" providerId="AD" clId="Web-{7C435914-18A9-4729-9987-F5FAFC4615E5}" dt="2023-05-12T15:59:49.138" v="13"/>
          <ac:picMkLst>
            <pc:docMk/>
            <pc:sldMk cId="2465261001" sldId="278"/>
            <ac:picMk id="13" creationId="{19074BB4-8910-4141-8AAB-D9F37952D8CF}"/>
          </ac:picMkLst>
        </pc:picChg>
      </pc:sldChg>
      <pc:sldChg chg="delSp">
        <pc:chgData name="Kathy Goul" userId="S::kgoul@ksu.edu::6d1d83a0-b6c3-4e1c-9d25-3c93fc26bb72" providerId="AD" clId="Web-{7C435914-18A9-4729-9987-F5FAFC4615E5}" dt="2023-05-12T15:59:52.998" v="14"/>
        <pc:sldMkLst>
          <pc:docMk/>
          <pc:sldMk cId="55939846" sldId="280"/>
        </pc:sldMkLst>
        <pc:picChg chg="del">
          <ac:chgData name="Kathy Goul" userId="S::kgoul@ksu.edu::6d1d83a0-b6c3-4e1c-9d25-3c93fc26bb72" providerId="AD" clId="Web-{7C435914-18A9-4729-9987-F5FAFC4615E5}" dt="2023-05-12T15:59:52.998" v="14"/>
          <ac:picMkLst>
            <pc:docMk/>
            <pc:sldMk cId="55939846" sldId="280"/>
            <ac:picMk id="13" creationId="{19074BB4-8910-4141-8AAB-D9F37952D8CF}"/>
          </ac:picMkLst>
        </pc:picChg>
      </pc:sldChg>
      <pc:sldChg chg="delSp">
        <pc:chgData name="Kathy Goul" userId="S::kgoul@ksu.edu::6d1d83a0-b6c3-4e1c-9d25-3c93fc26bb72" providerId="AD" clId="Web-{7C435914-18A9-4729-9987-F5FAFC4615E5}" dt="2023-05-12T15:59:57.310" v="15"/>
        <pc:sldMkLst>
          <pc:docMk/>
          <pc:sldMk cId="816524436" sldId="282"/>
        </pc:sldMkLst>
        <pc:picChg chg="del">
          <ac:chgData name="Kathy Goul" userId="S::kgoul@ksu.edu::6d1d83a0-b6c3-4e1c-9d25-3c93fc26bb72" providerId="AD" clId="Web-{7C435914-18A9-4729-9987-F5FAFC4615E5}" dt="2023-05-12T15:59:57.310" v="15"/>
          <ac:picMkLst>
            <pc:docMk/>
            <pc:sldMk cId="816524436" sldId="282"/>
            <ac:picMk id="13" creationId="{19074BB4-8910-4141-8AAB-D9F37952D8CF}"/>
          </ac:picMkLst>
        </pc:picChg>
      </pc:sldChg>
      <pc:sldChg chg="modSp">
        <pc:chgData name="Kathy Goul" userId="S::kgoul@ksu.edu::6d1d83a0-b6c3-4e1c-9d25-3c93fc26bb72" providerId="AD" clId="Web-{7C435914-18A9-4729-9987-F5FAFC4615E5}" dt="2023-05-12T16:08:40.848" v="19" actId="20577"/>
        <pc:sldMkLst>
          <pc:docMk/>
          <pc:sldMk cId="2524650710" sldId="296"/>
        </pc:sldMkLst>
        <pc:spChg chg="mod">
          <ac:chgData name="Kathy Goul" userId="S::kgoul@ksu.edu::6d1d83a0-b6c3-4e1c-9d25-3c93fc26bb72" providerId="AD" clId="Web-{7C435914-18A9-4729-9987-F5FAFC4615E5}" dt="2023-05-12T16:08:40.848" v="19" actId="20577"/>
          <ac:spMkLst>
            <pc:docMk/>
            <pc:sldMk cId="2524650710" sldId="296"/>
            <ac:spMk id="13" creationId="{F063535D-3696-4115-8405-25B5DEC0BE20}"/>
          </ac:spMkLst>
        </pc:spChg>
      </pc:sldChg>
    </pc:docChg>
  </pc:docChgLst>
  <pc:docChgLst>
    <pc:chgData name="Kathy Goul" userId="S::kgoul@ksu.edu::6d1d83a0-b6c3-4e1c-9d25-3c93fc26bb72" providerId="AD" clId="Web-{A2CAD1FB-059E-2AE4-DE81-8C4B993D4E5A}"/>
    <pc:docChg chg="addSld delSld modSld">
      <pc:chgData name="Kathy Goul" userId="S::kgoul@ksu.edu::6d1d83a0-b6c3-4e1c-9d25-3c93fc26bb72" providerId="AD" clId="Web-{A2CAD1FB-059E-2AE4-DE81-8C4B993D4E5A}" dt="2024-03-14T22:36:21.528" v="320" actId="20577"/>
      <pc:docMkLst>
        <pc:docMk/>
      </pc:docMkLst>
      <pc:sldChg chg="modSp">
        <pc:chgData name="Kathy Goul" userId="S::kgoul@ksu.edu::6d1d83a0-b6c3-4e1c-9d25-3c93fc26bb72" providerId="AD" clId="Web-{A2CAD1FB-059E-2AE4-DE81-8C4B993D4E5A}" dt="2024-03-14T22:06:11.406" v="38" actId="20577"/>
        <pc:sldMkLst>
          <pc:docMk/>
          <pc:sldMk cId="1634954003" sldId="256"/>
        </pc:sldMkLst>
        <pc:spChg chg="mod">
          <ac:chgData name="Kathy Goul" userId="S::kgoul@ksu.edu::6d1d83a0-b6c3-4e1c-9d25-3c93fc26bb72" providerId="AD" clId="Web-{A2CAD1FB-059E-2AE4-DE81-8C4B993D4E5A}" dt="2024-03-14T22:06:11.406" v="38" actId="20577"/>
          <ac:spMkLst>
            <pc:docMk/>
            <pc:sldMk cId="1634954003" sldId="256"/>
            <ac:spMk id="3" creationId="{00000000-0000-0000-0000-000000000000}"/>
          </ac:spMkLst>
        </pc:spChg>
      </pc:sldChg>
      <pc:sldChg chg="modSp">
        <pc:chgData name="Kathy Goul" userId="S::kgoul@ksu.edu::6d1d83a0-b6c3-4e1c-9d25-3c93fc26bb72" providerId="AD" clId="Web-{A2CAD1FB-059E-2AE4-DE81-8C4B993D4E5A}" dt="2024-03-14T22:28:53.541" v="306" actId="20577"/>
        <pc:sldMkLst>
          <pc:docMk/>
          <pc:sldMk cId="114562988" sldId="264"/>
        </pc:sldMkLst>
        <pc:spChg chg="mod">
          <ac:chgData name="Kathy Goul" userId="S::kgoul@ksu.edu::6d1d83a0-b6c3-4e1c-9d25-3c93fc26bb72" providerId="AD" clId="Web-{A2CAD1FB-059E-2AE4-DE81-8C4B993D4E5A}" dt="2024-03-14T22:28:53.541" v="306" actId="20577"/>
          <ac:spMkLst>
            <pc:docMk/>
            <pc:sldMk cId="114562988" sldId="264"/>
            <ac:spMk id="7" creationId="{0F246878-71A1-4322-8508-637BD9701E27}"/>
          </ac:spMkLst>
        </pc:spChg>
      </pc:sldChg>
      <pc:sldChg chg="addSp modSp addAnim delAnim">
        <pc:chgData name="Kathy Goul" userId="S::kgoul@ksu.edu::6d1d83a0-b6c3-4e1c-9d25-3c93fc26bb72" providerId="AD" clId="Web-{A2CAD1FB-059E-2AE4-DE81-8C4B993D4E5A}" dt="2024-03-14T22:23:41.877" v="240"/>
        <pc:sldMkLst>
          <pc:docMk/>
          <pc:sldMk cId="4065829386" sldId="266"/>
        </pc:sldMkLst>
        <pc:spChg chg="mod">
          <ac:chgData name="Kathy Goul" userId="S::kgoul@ksu.edu::6d1d83a0-b6c3-4e1c-9d25-3c93fc26bb72" providerId="AD" clId="Web-{A2CAD1FB-059E-2AE4-DE81-8C4B993D4E5A}" dt="2024-03-14T22:23:26.969" v="238" actId="1076"/>
          <ac:spMkLst>
            <pc:docMk/>
            <pc:sldMk cId="4065829386" sldId="266"/>
            <ac:spMk id="3" creationId="{00000000-0000-0000-0000-000000000000}"/>
          </ac:spMkLst>
        </pc:spChg>
        <pc:spChg chg="mod">
          <ac:chgData name="Kathy Goul" userId="S::kgoul@ksu.edu::6d1d83a0-b6c3-4e1c-9d25-3c93fc26bb72" providerId="AD" clId="Web-{A2CAD1FB-059E-2AE4-DE81-8C4B993D4E5A}" dt="2024-03-14T22:23:16.984" v="236" actId="1076"/>
          <ac:spMkLst>
            <pc:docMk/>
            <pc:sldMk cId="4065829386" sldId="266"/>
            <ac:spMk id="7" creationId="{00000000-0000-0000-0000-000000000000}"/>
          </ac:spMkLst>
        </pc:spChg>
        <pc:spChg chg="add mod">
          <ac:chgData name="Kathy Goul" userId="S::kgoul@ksu.edu::6d1d83a0-b6c3-4e1c-9d25-3c93fc26bb72" providerId="AD" clId="Web-{A2CAD1FB-059E-2AE4-DE81-8C4B993D4E5A}" dt="2024-03-14T22:23:04.874" v="234" actId="1076"/>
          <ac:spMkLst>
            <pc:docMk/>
            <pc:sldMk cId="4065829386" sldId="266"/>
            <ac:spMk id="10" creationId="{13711430-0ABE-C3BC-ABD4-17DCB5F8F651}"/>
          </ac:spMkLst>
        </pc:spChg>
        <pc:picChg chg="mod">
          <ac:chgData name="Kathy Goul" userId="S::kgoul@ksu.edu::6d1d83a0-b6c3-4e1c-9d25-3c93fc26bb72" providerId="AD" clId="Web-{A2CAD1FB-059E-2AE4-DE81-8C4B993D4E5A}" dt="2024-03-14T22:23:17" v="237" actId="1076"/>
          <ac:picMkLst>
            <pc:docMk/>
            <pc:sldMk cId="4065829386" sldId="266"/>
            <ac:picMk id="2" creationId="{00000000-0000-0000-0000-000000000000}"/>
          </ac:picMkLst>
        </pc:picChg>
      </pc:sldChg>
      <pc:sldChg chg="modSp">
        <pc:chgData name="Kathy Goul" userId="S::kgoul@ksu.edu::6d1d83a0-b6c3-4e1c-9d25-3c93fc26bb72" providerId="AD" clId="Web-{A2CAD1FB-059E-2AE4-DE81-8C4B993D4E5A}" dt="2024-03-14T22:36:21.528" v="320" actId="20577"/>
        <pc:sldMkLst>
          <pc:docMk/>
          <pc:sldMk cId="251916054" sldId="271"/>
        </pc:sldMkLst>
        <pc:spChg chg="mod">
          <ac:chgData name="Kathy Goul" userId="S::kgoul@ksu.edu::6d1d83a0-b6c3-4e1c-9d25-3c93fc26bb72" providerId="AD" clId="Web-{A2CAD1FB-059E-2AE4-DE81-8C4B993D4E5A}" dt="2024-03-14T22:36:21.528" v="320" actId="20577"/>
          <ac:spMkLst>
            <pc:docMk/>
            <pc:sldMk cId="251916054" sldId="271"/>
            <ac:spMk id="3" creationId="{00000000-0000-0000-0000-000000000000}"/>
          </ac:spMkLst>
        </pc:spChg>
      </pc:sldChg>
      <pc:sldChg chg="addSp delSp modSp add del replId addAnim">
        <pc:chgData name="Kathy Goul" userId="S::kgoul@ksu.edu::6d1d83a0-b6c3-4e1c-9d25-3c93fc26bb72" providerId="AD" clId="Web-{A2CAD1FB-059E-2AE4-DE81-8C4B993D4E5A}" dt="2024-03-14T22:23:31.657" v="239"/>
        <pc:sldMkLst>
          <pc:docMk/>
          <pc:sldMk cId="1480677732" sldId="303"/>
        </pc:sldMkLst>
        <pc:spChg chg="mod">
          <ac:chgData name="Kathy Goul" userId="S::kgoul@ksu.edu::6d1d83a0-b6c3-4e1c-9d25-3c93fc26bb72" providerId="AD" clId="Web-{A2CAD1FB-059E-2AE4-DE81-8C4B993D4E5A}" dt="2024-03-14T22:16:35.344" v="181" actId="20577"/>
          <ac:spMkLst>
            <pc:docMk/>
            <pc:sldMk cId="1480677732" sldId="303"/>
            <ac:spMk id="3" creationId="{00000000-0000-0000-0000-000000000000}"/>
          </ac:spMkLst>
        </pc:spChg>
        <pc:spChg chg="add del mod">
          <ac:chgData name="Kathy Goul" userId="S::kgoul@ksu.edu::6d1d83a0-b6c3-4e1c-9d25-3c93fc26bb72" providerId="AD" clId="Web-{A2CAD1FB-059E-2AE4-DE81-8C4B993D4E5A}" dt="2024-03-14T22:13:08.657" v="173"/>
          <ac:spMkLst>
            <pc:docMk/>
            <pc:sldMk cId="1480677732" sldId="303"/>
            <ac:spMk id="33" creationId="{D960AA89-570B-DE6A-F5EF-3CDF8E0C8CC5}"/>
          </ac:spMkLst>
        </pc:spChg>
        <pc:spChg chg="add mod">
          <ac:chgData name="Kathy Goul" userId="S::kgoul@ksu.edu::6d1d83a0-b6c3-4e1c-9d25-3c93fc26bb72" providerId="AD" clId="Web-{A2CAD1FB-059E-2AE4-DE81-8C4B993D4E5A}" dt="2024-03-14T22:17:01.643" v="184" actId="1076"/>
          <ac:spMkLst>
            <pc:docMk/>
            <pc:sldMk cId="1480677732" sldId="303"/>
            <ac:spMk id="34" creationId="{647D30E3-BF21-D83C-8314-BE2E8F784821}"/>
          </ac:spMkLst>
        </pc:spChg>
        <pc:graphicFrameChg chg="add del mod">
          <ac:chgData name="Kathy Goul" userId="S::kgoul@ksu.edu::6d1d83a0-b6c3-4e1c-9d25-3c93fc26bb72" providerId="AD" clId="Web-{A2CAD1FB-059E-2AE4-DE81-8C4B993D4E5A}" dt="2024-03-14T22:13:02.094" v="170"/>
          <ac:graphicFrameMkLst>
            <pc:docMk/>
            <pc:sldMk cId="1480677732" sldId="303"/>
            <ac:graphicFrameMk id="7" creationId="{4A52E5CE-E058-80ED-B044-B28CE277212D}"/>
          </ac:graphicFrameMkLst>
        </pc:graphicFrameChg>
        <pc:graphicFrameChg chg="add del mod">
          <ac:chgData name="Kathy Goul" userId="S::kgoul@ksu.edu::6d1d83a0-b6c3-4e1c-9d25-3c93fc26bb72" providerId="AD" clId="Web-{A2CAD1FB-059E-2AE4-DE81-8C4B993D4E5A}" dt="2024-03-14T22:12:19.450" v="157"/>
          <ac:graphicFrameMkLst>
            <pc:docMk/>
            <pc:sldMk cId="1480677732" sldId="303"/>
            <ac:graphicFrameMk id="10" creationId="{F8FB1C3A-FAFD-EE87-B3C7-ED6A296B3797}"/>
          </ac:graphicFrameMkLst>
        </pc:graphicFrameChg>
        <pc:graphicFrameChg chg="add del mod">
          <ac:chgData name="Kathy Goul" userId="S::kgoul@ksu.edu::6d1d83a0-b6c3-4e1c-9d25-3c93fc26bb72" providerId="AD" clId="Web-{A2CAD1FB-059E-2AE4-DE81-8C4B993D4E5A}" dt="2024-03-14T22:12:45.327" v="163"/>
          <ac:graphicFrameMkLst>
            <pc:docMk/>
            <pc:sldMk cId="1480677732" sldId="303"/>
            <ac:graphicFrameMk id="12" creationId="{29C4F56D-9E2F-5FDC-C182-34D777F6C976}"/>
          </ac:graphicFrameMkLst>
        </pc:graphicFrameChg>
        <pc:graphicFrameChg chg="add del mod">
          <ac:chgData name="Kathy Goul" userId="S::kgoul@ksu.edu::6d1d83a0-b6c3-4e1c-9d25-3c93fc26bb72" providerId="AD" clId="Web-{A2CAD1FB-059E-2AE4-DE81-8C4B993D4E5A}" dt="2024-03-14T22:12:43.686" v="162"/>
          <ac:graphicFrameMkLst>
            <pc:docMk/>
            <pc:sldMk cId="1480677732" sldId="303"/>
            <ac:graphicFrameMk id="14" creationId="{CC6177B6-9652-C4E9-88D4-AD0A877FABA7}"/>
          </ac:graphicFrameMkLst>
        </pc:graphicFrameChg>
        <pc:graphicFrameChg chg="add del mod">
          <ac:chgData name="Kathy Goul" userId="S::kgoul@ksu.edu::6d1d83a0-b6c3-4e1c-9d25-3c93fc26bb72" providerId="AD" clId="Web-{A2CAD1FB-059E-2AE4-DE81-8C4B993D4E5A}" dt="2024-03-14T22:12:59.062" v="169"/>
          <ac:graphicFrameMkLst>
            <pc:docMk/>
            <pc:sldMk cId="1480677732" sldId="303"/>
            <ac:graphicFrameMk id="16" creationId="{AD7C125E-A8E3-94AA-3E73-BB1550498038}"/>
          </ac:graphicFrameMkLst>
        </pc:graphicFrameChg>
        <pc:graphicFrameChg chg="add del mod">
          <ac:chgData name="Kathy Goul" userId="S::kgoul@ksu.edu::6d1d83a0-b6c3-4e1c-9d25-3c93fc26bb72" providerId="AD" clId="Web-{A2CAD1FB-059E-2AE4-DE81-8C4B993D4E5A}" dt="2024-03-14T22:12:41.498" v="161"/>
          <ac:graphicFrameMkLst>
            <pc:docMk/>
            <pc:sldMk cId="1480677732" sldId="303"/>
            <ac:graphicFrameMk id="18" creationId="{F2E62002-A7DF-404B-D56F-5CD6AE2CE662}"/>
          </ac:graphicFrameMkLst>
        </pc:graphicFrameChg>
        <pc:graphicFrameChg chg="add del mod">
          <ac:chgData name="Kathy Goul" userId="S::kgoul@ksu.edu::6d1d83a0-b6c3-4e1c-9d25-3c93fc26bb72" providerId="AD" clId="Web-{A2CAD1FB-059E-2AE4-DE81-8C4B993D4E5A}" dt="2024-03-14T22:12:35.920" v="159"/>
          <ac:graphicFrameMkLst>
            <pc:docMk/>
            <pc:sldMk cId="1480677732" sldId="303"/>
            <ac:graphicFrameMk id="20" creationId="{385490FC-D977-CB6B-C1E8-D29E9169D6FB}"/>
          </ac:graphicFrameMkLst>
        </pc:graphicFrameChg>
        <pc:graphicFrameChg chg="add del mod">
          <ac:chgData name="Kathy Goul" userId="S::kgoul@ksu.edu::6d1d83a0-b6c3-4e1c-9d25-3c93fc26bb72" providerId="AD" clId="Web-{A2CAD1FB-059E-2AE4-DE81-8C4B993D4E5A}" dt="2024-03-14T22:12:57.890" v="168"/>
          <ac:graphicFrameMkLst>
            <pc:docMk/>
            <pc:sldMk cId="1480677732" sldId="303"/>
            <ac:graphicFrameMk id="22" creationId="{A7023CE8-DBB9-9BBE-70CF-F768C378AB55}"/>
          </ac:graphicFrameMkLst>
        </pc:graphicFrameChg>
        <pc:graphicFrameChg chg="add del mod">
          <ac:chgData name="Kathy Goul" userId="S::kgoul@ksu.edu::6d1d83a0-b6c3-4e1c-9d25-3c93fc26bb72" providerId="AD" clId="Web-{A2CAD1FB-059E-2AE4-DE81-8C4B993D4E5A}" dt="2024-03-14T22:12:38.857" v="160"/>
          <ac:graphicFrameMkLst>
            <pc:docMk/>
            <pc:sldMk cId="1480677732" sldId="303"/>
            <ac:graphicFrameMk id="24" creationId="{DBA3B86D-5B7D-F9FE-AED0-D2F11548E2F3}"/>
          </ac:graphicFrameMkLst>
        </pc:graphicFrameChg>
        <pc:graphicFrameChg chg="add del mod">
          <ac:chgData name="Kathy Goul" userId="S::kgoul@ksu.edu::6d1d83a0-b6c3-4e1c-9d25-3c93fc26bb72" providerId="AD" clId="Web-{A2CAD1FB-059E-2AE4-DE81-8C4B993D4E5A}" dt="2024-03-14T22:12:19.450" v="156"/>
          <ac:graphicFrameMkLst>
            <pc:docMk/>
            <pc:sldMk cId="1480677732" sldId="303"/>
            <ac:graphicFrameMk id="26" creationId="{3C7CEE41-F1D2-421E-8634-4235CB3FCABB}"/>
          </ac:graphicFrameMkLst>
        </pc:graphicFrameChg>
        <pc:graphicFrameChg chg="add del mod modGraphic">
          <ac:chgData name="Kathy Goul" userId="S::kgoul@ksu.edu::6d1d83a0-b6c3-4e1c-9d25-3c93fc26bb72" providerId="AD" clId="Web-{A2CAD1FB-059E-2AE4-DE81-8C4B993D4E5A}" dt="2024-03-14T22:12:53.483" v="167"/>
          <ac:graphicFrameMkLst>
            <pc:docMk/>
            <pc:sldMk cId="1480677732" sldId="303"/>
            <ac:graphicFrameMk id="28" creationId="{BB02215F-3F60-FD8E-B7E0-0BEC99D5FA02}"/>
          </ac:graphicFrameMkLst>
        </pc:graphicFrameChg>
        <pc:graphicFrameChg chg="add del mod">
          <ac:chgData name="Kathy Goul" userId="S::kgoul@ksu.edu::6d1d83a0-b6c3-4e1c-9d25-3c93fc26bb72" providerId="AD" clId="Web-{A2CAD1FB-059E-2AE4-DE81-8C4B993D4E5A}" dt="2024-03-14T22:12:32.654" v="158"/>
          <ac:graphicFrameMkLst>
            <pc:docMk/>
            <pc:sldMk cId="1480677732" sldId="303"/>
            <ac:graphicFrameMk id="30" creationId="{EF166744-FC16-E8BA-0CDC-52BB8284611C}"/>
          </ac:graphicFrameMkLst>
        </pc:graphicFrameChg>
        <pc:graphicFrameChg chg="add del mod">
          <ac:chgData name="Kathy Goul" userId="S::kgoul@ksu.edu::6d1d83a0-b6c3-4e1c-9d25-3c93fc26bb72" providerId="AD" clId="Web-{A2CAD1FB-059E-2AE4-DE81-8C4B993D4E5A}" dt="2024-03-14T22:12:48.108" v="164"/>
          <ac:graphicFrameMkLst>
            <pc:docMk/>
            <pc:sldMk cId="1480677732" sldId="303"/>
            <ac:graphicFrameMk id="32" creationId="{7FFD6047-8368-9C22-C7CB-7329EAA27225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E3982-A75F-4641-AB61-80EC2514A0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DBC8E-9BB4-4EA6-975D-EDA349BD3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05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885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DECA7-581E-4421-9022-7AD88A0EC90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519" y="4473472"/>
            <a:ext cx="5607362" cy="366087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160"/>
            <a:ext cx="3038319" cy="4652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885" y="8831160"/>
            <a:ext cx="3038319" cy="4652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2F944-0EB5-46DD-9CCE-3C502B00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61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1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87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87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84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49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12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11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45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9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50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86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Sometimes everyday tasks can become difficult or impossible.</a:t>
            </a:r>
          </a:p>
          <a:p>
            <a:endParaRPr lang="en-US"/>
          </a:p>
          <a:p>
            <a:r>
              <a:rPr lang="en-US"/>
              <a:t>If you break an arm, have a stroke, or live with arthritis, diabetes or chronic conditions, brushing your teeth, cooking dinner, or even tying your shoes can be a challenge.</a:t>
            </a:r>
          </a:p>
          <a:p>
            <a:endParaRPr lang="en-US"/>
          </a:p>
          <a:p>
            <a:r>
              <a:rPr lang="en-US"/>
              <a:t>With age, changes in vision, hearing and mobility can mean that everyday activities may be more problematic.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61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97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69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41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10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2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958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339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086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220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53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285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852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135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292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740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885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120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063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232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18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63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028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125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721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675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422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114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0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24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55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15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69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F944-0EB5-46DD-9CCE-3C502B00C4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00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564D-5219-4C46-B4D3-925FC0652AC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1A25C-175F-4D4D-BB1A-1B555CD8F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0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564D-5219-4C46-B4D3-925FC0652AC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1A25C-175F-4D4D-BB1A-1B555CD8F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8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564D-5219-4C46-B4D3-925FC0652AC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1A25C-175F-4D4D-BB1A-1B555CD8F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55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350" baseline="0"/>
            </a:lvl1pPr>
          </a:lstStyle>
          <a:p>
            <a:endParaRPr lang="en-US"/>
          </a:p>
          <a:p>
            <a:r>
              <a:rPr lang="en-US"/>
              <a:t>Drag image here to</a:t>
            </a:r>
          </a:p>
          <a:p>
            <a:r>
              <a:rPr lang="en-US"/>
              <a:t>click icon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32933" y="1580093"/>
            <a:ext cx="6704298" cy="71470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2934" y="2358294"/>
            <a:ext cx="3691467" cy="380999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98133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564D-5219-4C46-B4D3-925FC0652AC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1A25C-175F-4D4D-BB1A-1B555CD8F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564D-5219-4C46-B4D3-925FC0652AC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1A25C-175F-4D4D-BB1A-1B555CD8F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2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564D-5219-4C46-B4D3-925FC0652AC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1A25C-175F-4D4D-BB1A-1B555CD8F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564D-5219-4C46-B4D3-925FC0652AC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1A25C-175F-4D4D-BB1A-1B555CD8F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3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564D-5219-4C46-B4D3-925FC0652AC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1A25C-175F-4D4D-BB1A-1B555CD8F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1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564D-5219-4C46-B4D3-925FC0652AC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1A25C-175F-4D4D-BB1A-1B555CD8F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9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564D-5219-4C46-B4D3-925FC0652AC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1A25C-175F-4D4D-BB1A-1B555CD8F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73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564D-5219-4C46-B4D3-925FC0652AC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1A25C-175F-4D4D-BB1A-1B555CD8F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4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D564D-5219-4C46-B4D3-925FC0652AC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1A25C-175F-4D4D-BB1A-1B555CD8F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4DEB375-E082-4FFD-B5E0-B413FBD70A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31498" r="21787" b="34299"/>
          <a:stretch/>
        </p:blipFill>
        <p:spPr>
          <a:xfrm>
            <a:off x="5767261" y="2342413"/>
            <a:ext cx="3370750" cy="29486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8ED842-6419-4701-937B-26AD9FC217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8" r="14121" b="29234"/>
          <a:stretch/>
        </p:blipFill>
        <p:spPr>
          <a:xfrm>
            <a:off x="5746746" y="-10886"/>
            <a:ext cx="3391265" cy="27431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281" y="5370148"/>
            <a:ext cx="6579745" cy="1334778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rgbClr val="5C2C83"/>
                </a:solidFill>
                <a:latin typeface="Arial"/>
                <a:ea typeface="Arial" charset="0"/>
                <a:cs typeface="Arial"/>
              </a:rPr>
              <a:t>Assistive Technology Basics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48B6DC-48EC-4856-888F-7011B9965F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62"/>
          <a:stretch/>
        </p:blipFill>
        <p:spPr>
          <a:xfrm>
            <a:off x="0" y="0"/>
            <a:ext cx="2653716" cy="52906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998A44-99D9-4357-8A0A-47A85D915B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r="11081" b="12540"/>
          <a:stretch/>
        </p:blipFill>
        <p:spPr>
          <a:xfrm>
            <a:off x="2653716" y="0"/>
            <a:ext cx="3106282" cy="52914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987BF7-A570-4BB1-A5EF-0B438C4048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6" t="41352" r="47408" b="42318"/>
          <a:stretch/>
        </p:blipFill>
        <p:spPr>
          <a:xfrm>
            <a:off x="6837787" y="5690220"/>
            <a:ext cx="1978412" cy="78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57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a typeface="Calibri"/>
                <a:cs typeface="Calibri"/>
              </a:rPr>
              <a:t>Assistive Technology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79" y="1590025"/>
            <a:ext cx="808463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+mj-lt"/>
              </a:rPr>
              <a:t>Where can I learn more?</a:t>
            </a:r>
            <a:endParaRPr lang="en-US" sz="4000" b="1" dirty="0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6B38C2-D24D-C965-B7A4-C9A727238AAC}"/>
              </a:ext>
            </a:extLst>
          </p:cNvPr>
          <p:cNvSpPr txBox="1"/>
          <p:nvPr/>
        </p:nvSpPr>
        <p:spPr>
          <a:xfrm>
            <a:off x="1609705" y="2465547"/>
            <a:ext cx="6690438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Assistive Technology for Kansans (ATK)</a:t>
            </a:r>
            <a:endParaRPr lang="en-US" sz="2800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Kansas Equipment Exchange Reuse Program (KEE Reuse)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K-LOAN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Kansas Chapter of the Arthritis 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ADAPTECH Research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National </a:t>
            </a:r>
            <a:r>
              <a:rPr lang="en-US" sz="2800" dirty="0" err="1">
                <a:ea typeface="Calibri"/>
                <a:cs typeface="Calibri"/>
              </a:rPr>
              <a:t>AgrAbility</a:t>
            </a:r>
            <a:r>
              <a:rPr lang="en-US" sz="2800" dirty="0">
                <a:ea typeface="Calibri"/>
                <a:cs typeface="Calibri"/>
              </a:rPr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2532488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Technology for Everyday Tasks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79" y="1932422"/>
            <a:ext cx="808463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500" b="1">
                <a:latin typeface="+mj-lt"/>
              </a:rPr>
              <a:t>Personal care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500" b="1">
                <a:latin typeface="+mj-lt"/>
              </a:rPr>
              <a:t>Preparing meals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500" b="1">
                <a:latin typeface="+mj-lt"/>
              </a:rPr>
              <a:t>Basic household chores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500" b="1">
                <a:latin typeface="+mj-lt"/>
              </a:rPr>
              <a:t>Recreational activity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500" b="1">
                <a:latin typeface="+mj-lt"/>
              </a:rPr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075946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Personal Care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EEE5EA-8527-4978-803C-76DAC3302D48}"/>
              </a:ext>
            </a:extLst>
          </p:cNvPr>
          <p:cNvSpPr txBox="1"/>
          <p:nvPr/>
        </p:nvSpPr>
        <p:spPr>
          <a:xfrm>
            <a:off x="4716024" y="1320301"/>
            <a:ext cx="43393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+mj-lt"/>
              </a:rPr>
              <a:t>Sock Aid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5A0596-09D1-40C8-B451-1C8453B945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27137" r="28855" b="2277"/>
          <a:stretch/>
        </p:blipFill>
        <p:spPr>
          <a:xfrm>
            <a:off x="1751787" y="1534778"/>
            <a:ext cx="2465118" cy="44414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89944AB-EFFC-4B00-B6B5-BBEAB9F83F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0" t="23334" r="10000" b="6509"/>
          <a:stretch/>
        </p:blipFill>
        <p:spPr>
          <a:xfrm>
            <a:off x="4778831" y="2172519"/>
            <a:ext cx="2685472" cy="359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86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Personal Care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80EA83-FA20-4C05-8C50-14CC4790F3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6" t="19203" r="18794" b="14100"/>
          <a:stretch/>
        </p:blipFill>
        <p:spPr>
          <a:xfrm>
            <a:off x="1090613" y="1458575"/>
            <a:ext cx="2968578" cy="45740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E3DDB-5A8A-4530-B981-1735AB1594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0" t="61391" r="19089" b="13752"/>
          <a:stretch/>
        </p:blipFill>
        <p:spPr>
          <a:xfrm>
            <a:off x="4665875" y="2903532"/>
            <a:ext cx="3252763" cy="27688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CEEE5EA-8527-4978-803C-76DAC3302D48}"/>
              </a:ext>
            </a:extLst>
          </p:cNvPr>
          <p:cNvSpPr txBox="1"/>
          <p:nvPr/>
        </p:nvSpPr>
        <p:spPr>
          <a:xfrm>
            <a:off x="4574506" y="1320301"/>
            <a:ext cx="43393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+mj-lt"/>
              </a:rPr>
              <a:t>Long-Handled Shoehorn</a:t>
            </a:r>
          </a:p>
        </p:txBody>
      </p:sp>
    </p:spTree>
    <p:extLst>
      <p:ext uri="{BB962C8B-B14F-4D97-AF65-F5344CB8AC3E}">
        <p14:creationId xmlns:p14="http://schemas.microsoft.com/office/powerpoint/2010/main" val="1865989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Personal Care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9D97A4-73DA-4358-BC93-9F74C75317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2" t="10841" r="16677" b="49586"/>
          <a:stretch/>
        </p:blipFill>
        <p:spPr>
          <a:xfrm>
            <a:off x="5368248" y="2289185"/>
            <a:ext cx="3157148" cy="34103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731D56-CAF0-4B10-A91B-FF40009FB7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4" t="35359" r="20173" b="33049"/>
          <a:stretch/>
        </p:blipFill>
        <p:spPr>
          <a:xfrm>
            <a:off x="2871445" y="2291247"/>
            <a:ext cx="2382008" cy="8329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E6A4D7-176B-4501-B2B4-513A644AFD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6" t="14293" r="12214" b="23396"/>
          <a:stretch/>
        </p:blipFill>
        <p:spPr>
          <a:xfrm>
            <a:off x="2871601" y="3232416"/>
            <a:ext cx="2381852" cy="17669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CEEE5EA-8527-4978-803C-76DAC3302D48}"/>
              </a:ext>
            </a:extLst>
          </p:cNvPr>
          <p:cNvSpPr txBox="1"/>
          <p:nvPr/>
        </p:nvSpPr>
        <p:spPr>
          <a:xfrm>
            <a:off x="217717" y="1296042"/>
            <a:ext cx="85344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Zipper &amp; Button Puller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A02BB0-9C0D-4D55-BD67-25683A504E5F}"/>
              </a:ext>
            </a:extLst>
          </p:cNvPr>
          <p:cNvSpPr txBox="1"/>
          <p:nvPr/>
        </p:nvSpPr>
        <p:spPr>
          <a:xfrm>
            <a:off x="373487" y="2238824"/>
            <a:ext cx="238475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One tool helps with both zippers and buttons.</a:t>
            </a:r>
          </a:p>
          <a:p>
            <a:endParaRPr lang="en-US" sz="1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Hook assists with zippers.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48BAE0-79AF-4FB9-AED5-9B91F7F4CC07}"/>
              </a:ext>
            </a:extLst>
          </p:cNvPr>
          <p:cNvSpPr txBox="1"/>
          <p:nvPr/>
        </p:nvSpPr>
        <p:spPr>
          <a:xfrm>
            <a:off x="373486" y="5055081"/>
            <a:ext cx="4685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Loop helps pull buttons through button holes.</a:t>
            </a:r>
          </a:p>
        </p:txBody>
      </p:sp>
    </p:spTree>
    <p:extLst>
      <p:ext uri="{BB962C8B-B14F-4D97-AF65-F5344CB8AC3E}">
        <p14:creationId xmlns:p14="http://schemas.microsoft.com/office/powerpoint/2010/main" val="514478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Food Preparation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BB533-0D22-4E83-86FC-2C7F5EAB2B8F}"/>
              </a:ext>
            </a:extLst>
          </p:cNvPr>
          <p:cNvSpPr txBox="1"/>
          <p:nvPr/>
        </p:nvSpPr>
        <p:spPr>
          <a:xfrm>
            <a:off x="4963119" y="1505363"/>
            <a:ext cx="47889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+mj-lt"/>
              </a:rPr>
              <a:t>Cutting Board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BEE33-D558-49A1-A18B-B6793652E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7" t="20786" r="37500" b="32501"/>
          <a:stretch/>
        </p:blipFill>
        <p:spPr>
          <a:xfrm>
            <a:off x="881741" y="1579142"/>
            <a:ext cx="3842658" cy="2847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1B79BD-03A6-4BA0-8388-EC04502741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13650" r="9789" b="19252"/>
          <a:stretch/>
        </p:blipFill>
        <p:spPr>
          <a:xfrm>
            <a:off x="4963119" y="2439112"/>
            <a:ext cx="3046834" cy="30447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1D44EF-55CB-4957-B365-DBF17FBF4EA3}"/>
              </a:ext>
            </a:extLst>
          </p:cNvPr>
          <p:cNvSpPr txBox="1"/>
          <p:nvPr/>
        </p:nvSpPr>
        <p:spPr>
          <a:xfrm>
            <a:off x="881741" y="4481277"/>
            <a:ext cx="384265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Suction cups hold cutting board in place.</a:t>
            </a:r>
          </a:p>
          <a:p>
            <a:endParaRPr lang="en-US" sz="1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Spikes hold food in place on cutting board.</a:t>
            </a:r>
          </a:p>
        </p:txBody>
      </p:sp>
    </p:spTree>
    <p:extLst>
      <p:ext uri="{BB962C8B-B14F-4D97-AF65-F5344CB8AC3E}">
        <p14:creationId xmlns:p14="http://schemas.microsoft.com/office/powerpoint/2010/main" val="381526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Food Preparation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BB533-0D22-4E83-86FC-2C7F5EAB2B8F}"/>
              </a:ext>
            </a:extLst>
          </p:cNvPr>
          <p:cNvSpPr txBox="1"/>
          <p:nvPr/>
        </p:nvSpPr>
        <p:spPr>
          <a:xfrm>
            <a:off x="315686" y="1302728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Gear-Driven Can Opener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AE8017-F3FA-4013-9160-A512B4F4DA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3" t="14895" r="20000" b="28607"/>
          <a:stretch/>
        </p:blipFill>
        <p:spPr>
          <a:xfrm>
            <a:off x="1047835" y="2419911"/>
            <a:ext cx="3949970" cy="31087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B095CB-6A85-45B4-B4EF-DE88FA2837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35566" r="5476" b="19071"/>
          <a:stretch/>
        </p:blipFill>
        <p:spPr>
          <a:xfrm>
            <a:off x="5192486" y="2417632"/>
            <a:ext cx="3015343" cy="311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46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9074BB4-8910-4141-8AAB-D9F37952D8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24191" b="15905"/>
          <a:stretch/>
        </p:blipFill>
        <p:spPr>
          <a:xfrm>
            <a:off x="9625496" y="1374891"/>
            <a:ext cx="3483429" cy="4108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Food Preparation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BB533-0D22-4E83-86FC-2C7F5EAB2B8F}"/>
              </a:ext>
            </a:extLst>
          </p:cNvPr>
          <p:cNvSpPr txBox="1"/>
          <p:nvPr/>
        </p:nvSpPr>
        <p:spPr>
          <a:xfrm>
            <a:off x="315686" y="1302728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Gear-Driven Can Opener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1D44EF-55CB-4957-B365-DBF17FBF4EA3}"/>
              </a:ext>
            </a:extLst>
          </p:cNvPr>
          <p:cNvSpPr txBox="1"/>
          <p:nvPr/>
        </p:nvSpPr>
        <p:spPr>
          <a:xfrm>
            <a:off x="4321625" y="3013089"/>
            <a:ext cx="3712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Slide gray button back to release can opener.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Place opener on can.</a:t>
            </a:r>
          </a:p>
        </p:txBody>
      </p:sp>
      <p:pic>
        <p:nvPicPr>
          <p:cNvPr id="16" name="Picture 15" descr="Picture Caption: Shows placement of one-hand jar opener on can in preparation for opening">
            <a:extLst>
              <a:ext uri="{FF2B5EF4-FFF2-40B4-BE49-F238E27FC236}">
                <a16:creationId xmlns:a16="http://schemas.microsoft.com/office/drawing/2014/main" id="{FD8E7A25-50FB-4103-8677-9AECD0CF16FE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t="15055" r="21742" b="21723"/>
          <a:stretch/>
        </p:blipFill>
        <p:spPr bwMode="auto">
          <a:xfrm>
            <a:off x="1452235" y="2258049"/>
            <a:ext cx="2548380" cy="3546266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257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Food Preparation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BB533-0D22-4E83-86FC-2C7F5EAB2B8F}"/>
              </a:ext>
            </a:extLst>
          </p:cNvPr>
          <p:cNvSpPr txBox="1"/>
          <p:nvPr/>
        </p:nvSpPr>
        <p:spPr>
          <a:xfrm>
            <a:off x="315686" y="1302728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Gear-Driven Can Opener</a:t>
            </a:r>
          </a:p>
        </p:txBody>
      </p:sp>
      <p:pic>
        <p:nvPicPr>
          <p:cNvPr id="17" name="Picture 16" descr="Picture Caption: Shows one-hand jar opener in use to open can&#10;">
            <a:extLst>
              <a:ext uri="{FF2B5EF4-FFF2-40B4-BE49-F238E27FC236}">
                <a16:creationId xmlns:a16="http://schemas.microsoft.com/office/drawing/2014/main" id="{9B78959E-37E5-4C81-BA5D-B33875FBD3AB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t="18996" r="21171" b="13791"/>
          <a:stretch/>
        </p:blipFill>
        <p:spPr bwMode="auto">
          <a:xfrm>
            <a:off x="5072852" y="2240201"/>
            <a:ext cx="2737146" cy="355127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864464-7467-4B7B-9004-2F822DDACCDA}"/>
              </a:ext>
            </a:extLst>
          </p:cNvPr>
          <p:cNvSpPr txBox="1"/>
          <p:nvPr/>
        </p:nvSpPr>
        <p:spPr>
          <a:xfrm>
            <a:off x="1055913" y="2773604"/>
            <a:ext cx="3712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Squeeze opener until it snaps into place.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Continue squeezing and releasing opener until can is open.</a:t>
            </a:r>
          </a:p>
        </p:txBody>
      </p:sp>
    </p:spTree>
    <p:extLst>
      <p:ext uri="{BB962C8B-B14F-4D97-AF65-F5344CB8AC3E}">
        <p14:creationId xmlns:p14="http://schemas.microsoft.com/office/powerpoint/2010/main" val="2465261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 Caption: Shows gray button to use for release of jar opener from can&#10;">
            <a:extLst>
              <a:ext uri="{FF2B5EF4-FFF2-40B4-BE49-F238E27FC236}">
                <a16:creationId xmlns:a16="http://schemas.microsoft.com/office/drawing/2014/main" id="{5BA6AA36-7922-4897-928A-44704479F248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t="22855" r="22429" b="9931"/>
          <a:stretch/>
        </p:blipFill>
        <p:spPr bwMode="auto">
          <a:xfrm>
            <a:off x="1469693" y="2303261"/>
            <a:ext cx="2737146" cy="355127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Food Preparation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BB533-0D22-4E83-86FC-2C7F5EAB2B8F}"/>
              </a:ext>
            </a:extLst>
          </p:cNvPr>
          <p:cNvSpPr txBox="1"/>
          <p:nvPr/>
        </p:nvSpPr>
        <p:spPr>
          <a:xfrm>
            <a:off x="315686" y="1302728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Gear-Driven Can Opener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864464-7467-4B7B-9004-2F822DDACCDA}"/>
              </a:ext>
            </a:extLst>
          </p:cNvPr>
          <p:cNvSpPr txBox="1"/>
          <p:nvPr/>
        </p:nvSpPr>
        <p:spPr>
          <a:xfrm>
            <a:off x="4452252" y="3459400"/>
            <a:ext cx="3712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Slide back gray button to release can opener.</a:t>
            </a:r>
          </a:p>
        </p:txBody>
      </p:sp>
    </p:spTree>
    <p:extLst>
      <p:ext uri="{BB962C8B-B14F-4D97-AF65-F5344CB8AC3E}">
        <p14:creationId xmlns:p14="http://schemas.microsoft.com/office/powerpoint/2010/main" val="55939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Assistive Technology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81668" y="2174485"/>
            <a:ext cx="7050870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500" b="1" dirty="0">
                <a:latin typeface="+mj-lt"/>
              </a:rPr>
              <a:t>Assistive technology refers to a variety of devices that help a person complete functional tasks with ease and efficiency.</a:t>
            </a:r>
          </a:p>
        </p:txBody>
      </p:sp>
    </p:spTree>
    <p:extLst>
      <p:ext uri="{BB962C8B-B14F-4D97-AF65-F5344CB8AC3E}">
        <p14:creationId xmlns:p14="http://schemas.microsoft.com/office/powerpoint/2010/main" val="1634954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Food Preparation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BB533-0D22-4E83-86FC-2C7F5EAB2B8F}"/>
              </a:ext>
            </a:extLst>
          </p:cNvPr>
          <p:cNvSpPr txBox="1"/>
          <p:nvPr/>
        </p:nvSpPr>
        <p:spPr>
          <a:xfrm>
            <a:off x="510871" y="1472713"/>
            <a:ext cx="43550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500" b="1">
                <a:latin typeface="+mj-lt"/>
              </a:rPr>
              <a:t>Sponge Wash Mitt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3D020-70D7-4BD1-AF53-CF975323BB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" r="28809" b="36783"/>
          <a:stretch/>
        </p:blipFill>
        <p:spPr>
          <a:xfrm>
            <a:off x="1365780" y="2306876"/>
            <a:ext cx="2879650" cy="3514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29271-6DAB-4198-9424-B9C3C7967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9" t="25962" r="36786" b="24173"/>
          <a:stretch/>
        </p:blipFill>
        <p:spPr>
          <a:xfrm>
            <a:off x="5153390" y="1617908"/>
            <a:ext cx="3254830" cy="30397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FC9DC9-F42C-41E7-8862-64028889C285}"/>
              </a:ext>
            </a:extLst>
          </p:cNvPr>
          <p:cNvSpPr txBox="1"/>
          <p:nvPr/>
        </p:nvSpPr>
        <p:spPr>
          <a:xfrm>
            <a:off x="4996543" y="4608123"/>
            <a:ext cx="355962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Suction Brush</a:t>
            </a:r>
          </a:p>
          <a:p>
            <a:pPr algn="ctr"/>
            <a:r>
              <a:rPr lang="en-US" i="1">
                <a:latin typeface="+mj-lt"/>
              </a:rPr>
              <a:t>(Also good for washing fingernails.)</a:t>
            </a:r>
          </a:p>
        </p:txBody>
      </p:sp>
    </p:spTree>
    <p:extLst>
      <p:ext uri="{BB962C8B-B14F-4D97-AF65-F5344CB8AC3E}">
        <p14:creationId xmlns:p14="http://schemas.microsoft.com/office/powerpoint/2010/main" val="1591456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Picture Caption: Shows wall jar opener being used to open a jar&#10;">
            <a:extLst>
              <a:ext uri="{FF2B5EF4-FFF2-40B4-BE49-F238E27FC236}">
                <a16:creationId xmlns:a16="http://schemas.microsoft.com/office/drawing/2014/main" id="{EDDE6581-00A1-4F9A-9121-9DE6A8468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3" t="18937" b="10396"/>
          <a:stretch/>
        </p:blipFill>
        <p:spPr bwMode="auto">
          <a:xfrm>
            <a:off x="3772596" y="2366597"/>
            <a:ext cx="4642051" cy="333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Food Preparation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BB533-0D22-4E83-86FC-2C7F5EAB2B8F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Jar &amp; Bottle Opener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864464-7467-4B7B-9004-2F822DDACCDA}"/>
              </a:ext>
            </a:extLst>
          </p:cNvPr>
          <p:cNvSpPr txBox="1"/>
          <p:nvPr/>
        </p:nvSpPr>
        <p:spPr>
          <a:xfrm>
            <a:off x="620493" y="2812295"/>
            <a:ext cx="3015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Attaches to wall.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Screws are included.</a:t>
            </a:r>
          </a:p>
        </p:txBody>
      </p:sp>
    </p:spTree>
    <p:extLst>
      <p:ext uri="{BB962C8B-B14F-4D97-AF65-F5344CB8AC3E}">
        <p14:creationId xmlns:p14="http://schemas.microsoft.com/office/powerpoint/2010/main" val="816524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Food Preparation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BB533-0D22-4E83-86FC-2C7F5EAB2B8F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Rocker Knife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9794F7-A881-4338-B99E-09C46EA58E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8" t="7857" r="13929" b="17055"/>
          <a:stretch/>
        </p:blipFill>
        <p:spPr>
          <a:xfrm>
            <a:off x="5638801" y="2276135"/>
            <a:ext cx="2647605" cy="2226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84F85-9097-4EEA-BCF7-F7868D22BF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t="50178" r="26230" b="28698"/>
          <a:stretch/>
        </p:blipFill>
        <p:spPr>
          <a:xfrm>
            <a:off x="944682" y="2266637"/>
            <a:ext cx="4471483" cy="34397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63AB29-3E53-4E33-9548-ADA7A86DAEF7}"/>
              </a:ext>
            </a:extLst>
          </p:cNvPr>
          <p:cNvSpPr txBox="1"/>
          <p:nvPr/>
        </p:nvSpPr>
        <p:spPr>
          <a:xfrm>
            <a:off x="5588425" y="4589847"/>
            <a:ext cx="3457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Easy, one-handed cutting.</a:t>
            </a:r>
          </a:p>
        </p:txBody>
      </p:sp>
    </p:spTree>
    <p:extLst>
      <p:ext uri="{BB962C8B-B14F-4D97-AF65-F5344CB8AC3E}">
        <p14:creationId xmlns:p14="http://schemas.microsoft.com/office/powerpoint/2010/main" val="2487379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Food Preparation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BB533-0D22-4E83-86FC-2C7F5EAB2B8F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Oven Push/Pull Helper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63AB29-3E53-4E33-9548-ADA7A86DAEF7}"/>
              </a:ext>
            </a:extLst>
          </p:cNvPr>
          <p:cNvSpPr txBox="1"/>
          <p:nvPr/>
        </p:nvSpPr>
        <p:spPr>
          <a:xfrm>
            <a:off x="6426624" y="2191447"/>
            <a:ext cx="198970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Safely slide oven shelves in and 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Helps reduce the amount of bending required.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A66A7D-4BAF-43B1-8E8C-AD33B2BE63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t="8592" b="14836"/>
          <a:stretch/>
        </p:blipFill>
        <p:spPr>
          <a:xfrm>
            <a:off x="3363682" y="2241580"/>
            <a:ext cx="2836985" cy="351536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3D6E6EC-1ACD-4CEC-8295-161DC1956BB0}"/>
              </a:ext>
            </a:extLst>
          </p:cNvPr>
          <p:cNvGrpSpPr/>
          <p:nvPr/>
        </p:nvGrpSpPr>
        <p:grpSpPr>
          <a:xfrm>
            <a:off x="903512" y="2227212"/>
            <a:ext cx="2329543" cy="3529728"/>
            <a:chOff x="5812968" y="2183668"/>
            <a:chExt cx="2329543" cy="352972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79660F3-66AA-451C-B4C0-C62696DB2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62" t="44615" b="21417"/>
            <a:stretch/>
          </p:blipFill>
          <p:spPr>
            <a:xfrm>
              <a:off x="5812968" y="2183668"/>
              <a:ext cx="2329543" cy="16921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EF58F8A-3C81-4F3B-8B29-4B0FD3F86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1" t="33739" r="14285" b="33074"/>
            <a:stretch/>
          </p:blipFill>
          <p:spPr>
            <a:xfrm>
              <a:off x="5812968" y="3998146"/>
              <a:ext cx="2329543" cy="1715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6776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Food Preparation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BB533-0D22-4E83-86FC-2C7F5EAB2B8F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Jelly Knife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63AB29-3E53-4E33-9548-ADA7A86DAEF7}"/>
              </a:ext>
            </a:extLst>
          </p:cNvPr>
          <p:cNvSpPr txBox="1"/>
          <p:nvPr/>
        </p:nvSpPr>
        <p:spPr>
          <a:xfrm>
            <a:off x="4985658" y="3492113"/>
            <a:ext cx="34576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Works great for peanut butter or jelly!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Scrapes the inside of the jar, leaving very little waste.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6DD3F8-5284-42BD-A244-8FC6EA7AF4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9" t="43574" r="20952" b="30957"/>
          <a:stretch/>
        </p:blipFill>
        <p:spPr>
          <a:xfrm>
            <a:off x="4920342" y="2245877"/>
            <a:ext cx="3635829" cy="985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166CA7-6C36-4BC8-9521-8AC1E6FA32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0" t="44193" r="33749" b="33262"/>
          <a:stretch/>
        </p:blipFill>
        <p:spPr>
          <a:xfrm>
            <a:off x="772883" y="2245877"/>
            <a:ext cx="4016829" cy="33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13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Mealtime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4D4028-4ECB-4748-B2B5-B5686F500611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Universal Cuff &amp; Food Guard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FED649-D2A6-4044-AFE2-8B92B9B4CD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4" t="55974" r="23371" b="30445"/>
          <a:stretch/>
        </p:blipFill>
        <p:spPr>
          <a:xfrm>
            <a:off x="643934" y="2256624"/>
            <a:ext cx="5462941" cy="29862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E149F2-D6FD-43A8-BD17-D78A23A873E2}"/>
              </a:ext>
            </a:extLst>
          </p:cNvPr>
          <p:cNvSpPr txBox="1"/>
          <p:nvPr/>
        </p:nvSpPr>
        <p:spPr>
          <a:xfrm>
            <a:off x="6385754" y="2275920"/>
            <a:ext cx="23847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Universal cuff holds a variety of different types of silverware.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Guard holds food in place.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39567F-9AC5-452C-9254-6D3E3375E9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 t="38394" r="23928" b="35534"/>
          <a:stretch/>
        </p:blipFill>
        <p:spPr>
          <a:xfrm>
            <a:off x="643935" y="5337559"/>
            <a:ext cx="2530020" cy="7186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BF6C89-548C-4B10-B6DC-9087773A00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3" t="40644" r="27486" b="36425"/>
          <a:stretch/>
        </p:blipFill>
        <p:spPr>
          <a:xfrm>
            <a:off x="3269394" y="5324871"/>
            <a:ext cx="2837482" cy="74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59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Mealtime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4D4028-4ECB-4748-B2B5-B5686F500611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err="1">
                <a:latin typeface="+mj-lt"/>
              </a:rPr>
              <a:t>Dycem</a:t>
            </a:r>
            <a:r>
              <a:rPr lang="en-US" sz="4500" b="1">
                <a:latin typeface="+mj-lt"/>
              </a:rPr>
              <a:t> Pad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3C72C3-DBCE-4A9B-BA27-982EA96AAA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8751" r="19286" b="29079"/>
          <a:stretch/>
        </p:blipFill>
        <p:spPr>
          <a:xfrm>
            <a:off x="1394366" y="2191447"/>
            <a:ext cx="3102956" cy="35534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E149F2-D6FD-43A8-BD17-D78A23A873E2}"/>
              </a:ext>
            </a:extLst>
          </p:cNvPr>
          <p:cNvSpPr txBox="1"/>
          <p:nvPr/>
        </p:nvSpPr>
        <p:spPr>
          <a:xfrm>
            <a:off x="4662791" y="4501580"/>
            <a:ext cx="400974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Circular, non-slip pad.</a:t>
            </a:r>
            <a:br>
              <a:rPr lang="en-US" sz="2400"/>
            </a:br>
            <a:endParaRPr lang="en-US" sz="1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Holds plate securely in place during mealtime.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9C98D-89C1-404E-A9DF-53FA1D1616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1" t="12324" r="21548" b="18084"/>
          <a:stretch/>
        </p:blipFill>
        <p:spPr>
          <a:xfrm>
            <a:off x="4684563" y="2191447"/>
            <a:ext cx="2913017" cy="2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04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Household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7F0C1-BCE6-4C61-9372-A778B0634C6E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Long-Handled Toilet Bowl Brush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B2B789-735D-49D5-8998-C67DFE677B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t="13333" r="6450"/>
          <a:stretch/>
        </p:blipFill>
        <p:spPr>
          <a:xfrm>
            <a:off x="1785259" y="2258135"/>
            <a:ext cx="2319653" cy="3629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A924FF-84E3-4ACC-9245-0E4FBCD675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 t="21067" r="1689" b="19631"/>
          <a:stretch/>
        </p:blipFill>
        <p:spPr>
          <a:xfrm>
            <a:off x="4212773" y="2254955"/>
            <a:ext cx="2616981" cy="26647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63535D-3696-4115-8405-25B5DEC0BE20}"/>
              </a:ext>
            </a:extLst>
          </p:cNvPr>
          <p:cNvSpPr txBox="1"/>
          <p:nvPr/>
        </p:nvSpPr>
        <p:spPr>
          <a:xfrm>
            <a:off x="4212773" y="5084294"/>
            <a:ext cx="40097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Reduces amount of bending required.</a:t>
            </a:r>
            <a:br>
              <a:rPr lang="en-US" sz="2400"/>
            </a:b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328031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Household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7F0C1-BCE6-4C61-9372-A778B0634C6E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Writing Guides Set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63535D-3696-4115-8405-25B5DEC0BE20}"/>
              </a:ext>
            </a:extLst>
          </p:cNvPr>
          <p:cNvSpPr txBox="1"/>
          <p:nvPr/>
        </p:nvSpPr>
        <p:spPr>
          <a:xfrm>
            <a:off x="3708367" y="4431817"/>
            <a:ext cx="5062145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Helps those with low vision or physical limitations (such as tremors) to write and sign documents.</a:t>
            </a:r>
            <a:br>
              <a:rPr lang="en-US" sz="2400" dirty="0"/>
            </a:br>
            <a:endParaRPr lang="en-US" sz="1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81F211-38C3-4276-98CB-B729A945A8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44646" b="5171"/>
          <a:stretch/>
        </p:blipFill>
        <p:spPr>
          <a:xfrm>
            <a:off x="3770390" y="2191950"/>
            <a:ext cx="2493250" cy="2236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2A25AD-2A80-480C-A5D9-F23BBAAFB6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8" b="6676"/>
          <a:stretch/>
        </p:blipFill>
        <p:spPr>
          <a:xfrm>
            <a:off x="1771113" y="2191447"/>
            <a:ext cx="1857247" cy="382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50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Household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229A8-F28B-47B5-B98F-F25D8196BE20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Key/Lock Identifiers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5C2B0F-0F23-4114-9D83-17C1CEEF6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6" t="32434" r="5476" b="18942"/>
          <a:stretch/>
        </p:blipFill>
        <p:spPr>
          <a:xfrm>
            <a:off x="783772" y="2405343"/>
            <a:ext cx="3265714" cy="3334618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8A55AF-613A-4F7D-A8B7-93B2EDC1373B}"/>
              </a:ext>
            </a:extLst>
          </p:cNvPr>
          <p:cNvSpPr txBox="1"/>
          <p:nvPr/>
        </p:nvSpPr>
        <p:spPr>
          <a:xfrm>
            <a:off x="4350480" y="2383571"/>
            <a:ext cx="40097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Makes it easy to insert and turn keys.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Assorted colors helps easily identify keys.</a:t>
            </a:r>
            <a:br>
              <a:rPr lang="en-US" sz="2400"/>
            </a:br>
            <a:endParaRPr lang="en-US" sz="10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A3584F-60F5-48CE-B81F-5FF35728CC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5053" r="8572" b="5053"/>
          <a:stretch/>
        </p:blipFill>
        <p:spPr>
          <a:xfrm>
            <a:off x="4204202" y="4238135"/>
            <a:ext cx="2151152" cy="180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42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Assistive Technology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81668" y="1550014"/>
            <a:ext cx="70508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+mj-lt"/>
              </a:rPr>
              <a:t>Includes everyday tools that can be found in stores or online.</a:t>
            </a:r>
          </a:p>
          <a:p>
            <a:pPr algn="ctr"/>
            <a:endParaRPr lang="en-US" sz="2000" b="1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562E52-55A0-4DBA-B607-278B19755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10318" r="34936" b="28762"/>
          <a:stretch/>
        </p:blipFill>
        <p:spPr>
          <a:xfrm>
            <a:off x="3849170" y="2983253"/>
            <a:ext cx="1627874" cy="25017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BE36C1-BDCF-4C7A-911C-67B7B8C37A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5" t="36852" r="-7587" b="13244"/>
          <a:stretch/>
        </p:blipFill>
        <p:spPr>
          <a:xfrm>
            <a:off x="5733765" y="2983253"/>
            <a:ext cx="2691777" cy="25007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37D835-80D2-4E73-AF6D-761B073212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35004" r="20780" b="13787"/>
          <a:stretch/>
        </p:blipFill>
        <p:spPr>
          <a:xfrm>
            <a:off x="1273628" y="2983253"/>
            <a:ext cx="2341188" cy="251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85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Household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229A8-F28B-47B5-B98F-F25D8196BE20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Pen/Pencil Cushions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8A55AF-613A-4F7D-A8B7-93B2EDC1373B}"/>
              </a:ext>
            </a:extLst>
          </p:cNvPr>
          <p:cNvSpPr txBox="1"/>
          <p:nvPr/>
        </p:nvSpPr>
        <p:spPr>
          <a:xfrm>
            <a:off x="4350480" y="3032599"/>
            <a:ext cx="40097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Comfortable, easy grip helps hold pens/pencil.</a:t>
            </a:r>
            <a:br>
              <a:rPr lang="en-US" sz="2400"/>
            </a:br>
            <a:endParaRPr lang="en-US" sz="1000"/>
          </a:p>
        </p:txBody>
      </p:sp>
      <p:pic>
        <p:nvPicPr>
          <p:cNvPr id="14" name="Picture 6" descr="Picture Caption: Shows pen cushion being used to build up pen&#10;">
            <a:extLst>
              <a:ext uri="{FF2B5EF4-FFF2-40B4-BE49-F238E27FC236}">
                <a16:creationId xmlns:a16="http://schemas.microsoft.com/office/drawing/2014/main" id="{984D82AD-42F7-408D-85EF-AB77D57D2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8" y="2700563"/>
            <a:ext cx="3410547" cy="255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732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Household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229A8-F28B-47B5-B98F-F25D8196BE20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Foam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8A55AF-613A-4F7D-A8B7-93B2EDC1373B}"/>
              </a:ext>
            </a:extLst>
          </p:cNvPr>
          <p:cNvSpPr txBox="1"/>
          <p:nvPr/>
        </p:nvSpPr>
        <p:spPr>
          <a:xfrm>
            <a:off x="5314950" y="2219805"/>
            <a:ext cx="33391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Multiple uses for an easier grip:</a:t>
            </a:r>
          </a:p>
          <a:p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Pen/Pencil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Eating Utensils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Personal care (toothbrush, razor)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r>
              <a:rPr lang="en-US" sz="2400"/>
              <a:t>Inexpensive to replace!</a:t>
            </a:r>
            <a:endParaRPr lang="en-US" sz="1000"/>
          </a:p>
        </p:txBody>
      </p:sp>
      <p:pic>
        <p:nvPicPr>
          <p:cNvPr id="13" name="Picture 7" descr="Picture Caption: Shows foam being used to build up pen">
            <a:extLst>
              <a:ext uri="{FF2B5EF4-FFF2-40B4-BE49-F238E27FC236}">
                <a16:creationId xmlns:a16="http://schemas.microsoft.com/office/drawing/2014/main" id="{ED7CA459-34F7-42FA-A91C-7DA83E620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8" y="2286966"/>
            <a:ext cx="4350480" cy="32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781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Household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229A8-F28B-47B5-B98F-F25D8196BE20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Reacher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8A55AF-613A-4F7D-A8B7-93B2EDC1373B}"/>
              </a:ext>
            </a:extLst>
          </p:cNvPr>
          <p:cNvSpPr txBox="1"/>
          <p:nvPr/>
        </p:nvSpPr>
        <p:spPr>
          <a:xfrm>
            <a:off x="431113" y="2214669"/>
            <a:ext cx="28778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Helps reach items stored on high shelves, behind furniture, on the ground or in tight spaces.</a:t>
            </a:r>
          </a:p>
          <a:p>
            <a:endParaRPr lang="en-US" sz="1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Eliminates bending and twisting.</a:t>
            </a:r>
            <a:br>
              <a:rPr lang="en-US" sz="2400"/>
            </a:br>
            <a:endParaRPr lang="en-US" sz="10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8CD7AE-4A2D-4748-AB95-25A0250BBE33}"/>
              </a:ext>
            </a:extLst>
          </p:cNvPr>
          <p:cNvGrpSpPr/>
          <p:nvPr/>
        </p:nvGrpSpPr>
        <p:grpSpPr>
          <a:xfrm>
            <a:off x="3406963" y="2307772"/>
            <a:ext cx="5105668" cy="3111138"/>
            <a:chOff x="3105133" y="2242456"/>
            <a:chExt cx="5309524" cy="34900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8B5E55-892C-47CA-9F4F-9AF439E77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5" r="32298" b="4098"/>
            <a:stretch/>
          </p:blipFill>
          <p:spPr>
            <a:xfrm>
              <a:off x="3105133" y="2258949"/>
              <a:ext cx="2324690" cy="347359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C3205A-3B7B-4F46-8D0F-05D54E5E6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81" t="51967" r="35062" b="29268"/>
            <a:stretch/>
          </p:blipFill>
          <p:spPr>
            <a:xfrm>
              <a:off x="5617645" y="2242456"/>
              <a:ext cx="2797012" cy="3490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7844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Household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229A8-F28B-47B5-B98F-F25D8196BE20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Furniture Risers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8A55AF-613A-4F7D-A8B7-93B2EDC1373B}"/>
              </a:ext>
            </a:extLst>
          </p:cNvPr>
          <p:cNvSpPr txBox="1"/>
          <p:nvPr/>
        </p:nvSpPr>
        <p:spPr>
          <a:xfrm>
            <a:off x="4404912" y="2983729"/>
            <a:ext cx="400974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Helps adjust furniture to the height that is best suited for the individual, minimizing bending and back strain.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br>
              <a:rPr lang="en-US" sz="2400"/>
            </a:br>
            <a:endParaRPr lang="en-US" sz="1000"/>
          </a:p>
        </p:txBody>
      </p:sp>
      <p:pic>
        <p:nvPicPr>
          <p:cNvPr id="13" name="Picture 6" descr="Picture Caption: Shows wooden furniture riser with mattress frame leg inside to raise the mattress&#10;">
            <a:extLst>
              <a:ext uri="{FF2B5EF4-FFF2-40B4-BE49-F238E27FC236}">
                <a16:creationId xmlns:a16="http://schemas.microsoft.com/office/drawing/2014/main" id="{C311975A-F3D5-447F-826E-F3DA27DD4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 t="15556" r="8890" b="23333"/>
          <a:stretch/>
        </p:blipFill>
        <p:spPr>
          <a:xfrm>
            <a:off x="1163347" y="2315071"/>
            <a:ext cx="3049425" cy="3568476"/>
          </a:xfrm>
          <a:prstGeom prst="rect">
            <a:avLst/>
          </a:prstGeom>
          <a:ln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4744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Household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229A8-F28B-47B5-B98F-F25D8196BE20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Glow Tape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8A55AF-613A-4F7D-A8B7-93B2EDC1373B}"/>
              </a:ext>
            </a:extLst>
          </p:cNvPr>
          <p:cNvSpPr txBox="1"/>
          <p:nvPr/>
        </p:nvSpPr>
        <p:spPr>
          <a:xfrm>
            <a:off x="725542" y="2453820"/>
            <a:ext cx="19523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Mark items that need to be easily located in the dark.</a:t>
            </a:r>
            <a:endParaRPr lang="en-US" sz="1000"/>
          </a:p>
        </p:txBody>
      </p:sp>
      <p:pic>
        <p:nvPicPr>
          <p:cNvPr id="10" name="Picture 4" descr="Picture Caption: Shows coils of glow tape&#10;">
            <a:extLst>
              <a:ext uri="{FF2B5EF4-FFF2-40B4-BE49-F238E27FC236}">
                <a16:creationId xmlns:a16="http://schemas.microsoft.com/office/drawing/2014/main" id="{384D7A57-EFF1-4CD4-A3D5-9D21674F9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7068" r="12537" b="9138"/>
          <a:stretch/>
        </p:blipFill>
        <p:spPr bwMode="auto">
          <a:xfrm>
            <a:off x="4653644" y="2388504"/>
            <a:ext cx="3608181" cy="319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809B1A-DADA-4E02-928F-F45D06AB13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32621" r="36190" b="29238"/>
          <a:stretch/>
        </p:blipFill>
        <p:spPr>
          <a:xfrm>
            <a:off x="2884219" y="2388504"/>
            <a:ext cx="1636659" cy="20376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58791E-8287-4E7B-BD70-FA178D649609}"/>
              </a:ext>
            </a:extLst>
          </p:cNvPr>
          <p:cNvSpPr txBox="1"/>
          <p:nvPr/>
        </p:nvSpPr>
        <p:spPr>
          <a:xfrm>
            <a:off x="725537" y="4587420"/>
            <a:ext cx="3764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Illuminate light switches, stairs and doorframes. 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43649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Recreation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C9BE6-DB4B-430E-AF69-6F937A5659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7" b="14041"/>
          <a:stretch/>
        </p:blipFill>
        <p:spPr>
          <a:xfrm>
            <a:off x="877686" y="2414158"/>
            <a:ext cx="4184167" cy="3411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3F6F8-C713-47F2-8450-A584B2D919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3" t="24094" r="21915" b="9926"/>
          <a:stretch/>
        </p:blipFill>
        <p:spPr>
          <a:xfrm>
            <a:off x="5203370" y="2414159"/>
            <a:ext cx="2286001" cy="1756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B7E66-082F-4EE1-AF54-BF62E93A2B9A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Hands-Free Card Holder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8DF20A-664C-4817-8779-BBFE639E4680}"/>
              </a:ext>
            </a:extLst>
          </p:cNvPr>
          <p:cNvSpPr txBox="1"/>
          <p:nvPr/>
        </p:nvSpPr>
        <p:spPr>
          <a:xfrm>
            <a:off x="5203369" y="4254034"/>
            <a:ext cx="3764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Removes the challenge </a:t>
            </a:r>
            <a:br>
              <a:rPr lang="en-US" sz="2400"/>
            </a:br>
            <a:r>
              <a:rPr lang="en-US" sz="2400"/>
              <a:t>of holding cards for those with limited mobility and hand strength/grip.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62192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Recreation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B7E66-082F-4EE1-AF54-BF62E93A2B9A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Folding Book Stand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BC9ABA-F7B3-4FC2-8A8F-C3CCF43D93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7234" r="11801" b="31221"/>
          <a:stretch/>
        </p:blipFill>
        <p:spPr>
          <a:xfrm>
            <a:off x="870865" y="2318657"/>
            <a:ext cx="2928257" cy="355329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2684B2B-F08F-4772-B23D-FE1C6DD72D73}"/>
              </a:ext>
            </a:extLst>
          </p:cNvPr>
          <p:cNvGrpSpPr/>
          <p:nvPr/>
        </p:nvGrpSpPr>
        <p:grpSpPr>
          <a:xfrm>
            <a:off x="3995065" y="2329543"/>
            <a:ext cx="1883230" cy="3530110"/>
            <a:chOff x="3835356" y="2222682"/>
            <a:chExt cx="1803445" cy="36369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B7D294-281F-4311-BF5E-D05E179E4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83" b="19434"/>
            <a:stretch/>
          </p:blipFill>
          <p:spPr>
            <a:xfrm>
              <a:off x="3835356" y="2222682"/>
              <a:ext cx="1803445" cy="163347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D0CEA9-B5CB-4E20-9DC5-AA45D0660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18" t="7165" r="19859"/>
            <a:stretch/>
          </p:blipFill>
          <p:spPr>
            <a:xfrm>
              <a:off x="3835356" y="4057192"/>
              <a:ext cx="1803445" cy="180246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D27AF4A-F27D-4B3D-A618-030C68BE025F}"/>
              </a:ext>
            </a:extLst>
          </p:cNvPr>
          <p:cNvSpPr txBox="1"/>
          <p:nvPr/>
        </p:nvSpPr>
        <p:spPr>
          <a:xfrm>
            <a:off x="6074238" y="2296882"/>
            <a:ext cx="25799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Reduces </a:t>
            </a:r>
            <a:br>
              <a:rPr lang="en-US" sz="2400"/>
            </a:br>
            <a:r>
              <a:rPr lang="en-US" sz="2400"/>
              <a:t>glare and assists those with limited mobility and hand strength/grip.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Great for the kitchen too!</a:t>
            </a:r>
          </a:p>
        </p:txBody>
      </p:sp>
    </p:spTree>
    <p:extLst>
      <p:ext uri="{BB962C8B-B14F-4D97-AF65-F5344CB8AC3E}">
        <p14:creationId xmlns:p14="http://schemas.microsoft.com/office/powerpoint/2010/main" val="2347661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Recreation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B7E66-082F-4EE1-AF54-BF62E93A2B9A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Standing Page Magnifier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9C32E-7189-4321-BF9E-291E7E3CD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1" t="25488" r="25843" b="7656"/>
          <a:stretch/>
        </p:blipFill>
        <p:spPr>
          <a:xfrm>
            <a:off x="4789708" y="2212953"/>
            <a:ext cx="2862949" cy="23826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F72D9E-F218-44F3-816F-D19740F666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19947" b="24765"/>
          <a:stretch/>
        </p:blipFill>
        <p:spPr>
          <a:xfrm>
            <a:off x="1621490" y="2212952"/>
            <a:ext cx="2983181" cy="35843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C47CB5-8217-403E-8B6A-46FEF3CECBAB}"/>
              </a:ext>
            </a:extLst>
          </p:cNvPr>
          <p:cNvSpPr txBox="1"/>
          <p:nvPr/>
        </p:nvSpPr>
        <p:spPr>
          <a:xfrm>
            <a:off x="4798867" y="4640458"/>
            <a:ext cx="2862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Magnifies text to allow for easier reading.</a:t>
            </a:r>
          </a:p>
        </p:txBody>
      </p:sp>
    </p:spTree>
    <p:extLst>
      <p:ext uri="{BB962C8B-B14F-4D97-AF65-F5344CB8AC3E}">
        <p14:creationId xmlns:p14="http://schemas.microsoft.com/office/powerpoint/2010/main" val="643667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Transportation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BBD69-A109-4DB3-84E0-644672F1D2B8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Seat Belt Handle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00ABD-0C66-4BEF-8E68-9E655A7320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16510" b="27492"/>
          <a:stretch/>
        </p:blipFill>
        <p:spPr>
          <a:xfrm>
            <a:off x="4191000" y="2350453"/>
            <a:ext cx="3835145" cy="33489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3F47C0-E80E-4276-A93A-901ADF5B3900}"/>
              </a:ext>
            </a:extLst>
          </p:cNvPr>
          <p:cNvSpPr txBox="1"/>
          <p:nvPr/>
        </p:nvSpPr>
        <p:spPr>
          <a:xfrm>
            <a:off x="881749" y="2719975"/>
            <a:ext cx="2916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Attaches to seat belt to allow for easier reach.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Minimizes twisting &amp; turning to get seatbelt secured.</a:t>
            </a:r>
          </a:p>
        </p:txBody>
      </p:sp>
    </p:spTree>
    <p:extLst>
      <p:ext uri="{BB962C8B-B14F-4D97-AF65-F5344CB8AC3E}">
        <p14:creationId xmlns:p14="http://schemas.microsoft.com/office/powerpoint/2010/main" val="3356500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Transportation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9E651-E6AE-41E3-99CD-512A5BEB06BF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Gas Cap Wrench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CA6D3-70CE-4ECB-8EF3-C53DD687A4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t="32621" r="37857" b="35460"/>
          <a:stretch/>
        </p:blipFill>
        <p:spPr>
          <a:xfrm>
            <a:off x="914400" y="2304300"/>
            <a:ext cx="3570514" cy="34164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A7325A-2537-43D4-BB72-DDD6D0E01EB0}"/>
              </a:ext>
            </a:extLst>
          </p:cNvPr>
          <p:cNvSpPr txBox="1"/>
          <p:nvPr/>
        </p:nvSpPr>
        <p:spPr>
          <a:xfrm>
            <a:off x="4953000" y="2627139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Easy to grip and turn.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Helps minimize challenges related to range of motion and joint pain.</a:t>
            </a:r>
          </a:p>
        </p:txBody>
      </p:sp>
    </p:spTree>
    <p:extLst>
      <p:ext uri="{BB962C8B-B14F-4D97-AF65-F5344CB8AC3E}">
        <p14:creationId xmlns:p14="http://schemas.microsoft.com/office/powerpoint/2010/main" val="1432595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Assistive Technology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4462" y="1588410"/>
            <a:ext cx="790272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latin typeface="+mj-lt"/>
              </a:rPr>
              <a:t>Assistive technology is beneficial for people of all ages and abilities.</a:t>
            </a:r>
            <a:endParaRPr lang="en-US" sz="4000" b="1" dirty="0">
              <a:latin typeface="+mj-lt"/>
              <a:cs typeface="Calibri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0ECE3"/>
              </a:clrFrom>
              <a:clrTo>
                <a:srgbClr val="F0EC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4"/>
          <a:stretch/>
        </p:blipFill>
        <p:spPr>
          <a:xfrm>
            <a:off x="1215566" y="3345328"/>
            <a:ext cx="2311406" cy="1733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4507" y="3079846"/>
            <a:ext cx="4817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Temporary injury or recovering from surgery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Chronic condition </a:t>
            </a:r>
            <a:r>
              <a:rPr lang="en-US" sz="2800" i="1"/>
              <a:t>(arthritis)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Stroke survivor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Disability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711430-0ABE-C3BC-ABD4-17DCB5F8F651}"/>
              </a:ext>
            </a:extLst>
          </p:cNvPr>
          <p:cNvSpPr txBox="1"/>
          <p:nvPr/>
        </p:nvSpPr>
        <p:spPr>
          <a:xfrm>
            <a:off x="380100" y="5464294"/>
            <a:ext cx="838379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i="1" baseline="0" dirty="0">
                <a:solidFill>
                  <a:srgbClr val="7030A0"/>
                </a:solidFill>
                <a:latin typeface="Calibri Light"/>
              </a:rPr>
              <a:t>If you have ever used a step stool, you have used assistive technology!</a:t>
            </a:r>
            <a:endParaRPr lang="en-US" sz="2000" i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58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Transportation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9E651-E6AE-41E3-99CD-512A5BEB06BF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Vehicle Support Assist Handle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7325A-2537-43D4-BB72-DDD6D0E01EB0}"/>
              </a:ext>
            </a:extLst>
          </p:cNvPr>
          <p:cNvSpPr txBox="1"/>
          <p:nvPr/>
        </p:nvSpPr>
        <p:spPr>
          <a:xfrm>
            <a:off x="9917426" y="1854255"/>
            <a:ext cx="2916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FF0000"/>
                </a:solidFill>
              </a:rPr>
              <a:t>What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FF0000"/>
                </a:solidFill>
              </a:rPr>
              <a:t>Do we want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FF0000"/>
                </a:solidFill>
              </a:rPr>
              <a:t>To use to describe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FF0000"/>
                </a:solidFill>
              </a:rPr>
              <a:t>This item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3F9611-FC44-4802-B966-A1534EFB2D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0" r="22619" b="21619"/>
          <a:stretch/>
        </p:blipFill>
        <p:spPr>
          <a:xfrm>
            <a:off x="1186547" y="2363608"/>
            <a:ext cx="2684604" cy="36147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ACAF50-9589-4011-BA89-16252FC76C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t="19549" r="37332" b="26908"/>
          <a:stretch/>
        </p:blipFill>
        <p:spPr>
          <a:xfrm>
            <a:off x="4058460" y="2363608"/>
            <a:ext cx="3717199" cy="23714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B59A3D-74FC-4C70-BC06-13DC048BBC31}"/>
              </a:ext>
            </a:extLst>
          </p:cNvPr>
          <p:cNvSpPr txBox="1"/>
          <p:nvPr/>
        </p:nvSpPr>
        <p:spPr>
          <a:xfrm>
            <a:off x="4058459" y="4811250"/>
            <a:ext cx="457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Portable handle also cuts seatbelts and breaks glass.</a:t>
            </a:r>
          </a:p>
        </p:txBody>
      </p:sp>
    </p:spTree>
    <p:extLst>
      <p:ext uri="{BB962C8B-B14F-4D97-AF65-F5344CB8AC3E}">
        <p14:creationId xmlns:p14="http://schemas.microsoft.com/office/powerpoint/2010/main" val="2507298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Transportation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9E651-E6AE-41E3-99CD-512A5BEB06BF}"/>
              </a:ext>
            </a:extLst>
          </p:cNvPr>
          <p:cNvSpPr txBox="1"/>
          <p:nvPr/>
        </p:nvSpPr>
        <p:spPr>
          <a:xfrm>
            <a:off x="315686" y="1346272"/>
            <a:ext cx="8610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Vehicle Support Assist Handle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7325A-2537-43D4-BB72-DDD6D0E01EB0}"/>
              </a:ext>
            </a:extLst>
          </p:cNvPr>
          <p:cNvSpPr txBox="1"/>
          <p:nvPr/>
        </p:nvSpPr>
        <p:spPr>
          <a:xfrm>
            <a:off x="4997079" y="3258869"/>
            <a:ext cx="2916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Provides leverage to assist in exiting a vehicle.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11E938-1726-4346-8EF0-C64309C64E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2"/>
          <a:stretch/>
        </p:blipFill>
        <p:spPr>
          <a:xfrm>
            <a:off x="1781449" y="2299521"/>
            <a:ext cx="2790551" cy="36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35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Gardening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BC520-7887-408D-8B5D-06FF071B6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/>
          <a:stretch/>
        </p:blipFill>
        <p:spPr>
          <a:xfrm>
            <a:off x="699110" y="3850139"/>
            <a:ext cx="1818222" cy="21967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22987B-0846-40E3-9B4E-E50864AF5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1" y="1458739"/>
            <a:ext cx="1799982" cy="23109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80FC13-251B-45C1-83C8-7906B7F999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1"/>
          <a:stretch/>
        </p:blipFill>
        <p:spPr>
          <a:xfrm>
            <a:off x="2619598" y="2359020"/>
            <a:ext cx="2892849" cy="36878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84B3386-1FFD-419A-983F-3F61A6B2E224}"/>
              </a:ext>
            </a:extLst>
          </p:cNvPr>
          <p:cNvSpPr txBox="1"/>
          <p:nvPr/>
        </p:nvSpPr>
        <p:spPr>
          <a:xfrm>
            <a:off x="2663559" y="1359799"/>
            <a:ext cx="61069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+mj-lt"/>
              </a:rPr>
              <a:t>Ergonomic Garden Tools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245754-5BFC-4DF1-B80B-417479CB141E}"/>
              </a:ext>
            </a:extLst>
          </p:cNvPr>
          <p:cNvSpPr txBox="1"/>
          <p:nvPr/>
        </p:nvSpPr>
        <p:spPr>
          <a:xfrm>
            <a:off x="5758962" y="2333234"/>
            <a:ext cx="2892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Minimizes stress on hands and wrists.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Ideal for individuals with limited hand strength, arthritis or carpal tunnel syndrome.</a:t>
            </a:r>
          </a:p>
        </p:txBody>
      </p:sp>
    </p:spTree>
    <p:extLst>
      <p:ext uri="{BB962C8B-B14F-4D97-AF65-F5344CB8AC3E}">
        <p14:creationId xmlns:p14="http://schemas.microsoft.com/office/powerpoint/2010/main" val="18375986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Gardening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69CF0-4929-4E0B-83B2-06ED9EC24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789" y="2335152"/>
            <a:ext cx="2171156" cy="2896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E6B17-5A83-4B99-979E-798F4F5544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08" y="4048855"/>
            <a:ext cx="2567959" cy="19261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2453FC-3230-4963-8949-1F9CB4E11D4B}"/>
              </a:ext>
            </a:extLst>
          </p:cNvPr>
          <p:cNvSpPr txBox="1"/>
          <p:nvPr/>
        </p:nvSpPr>
        <p:spPr>
          <a:xfrm>
            <a:off x="0" y="1359799"/>
            <a:ext cx="87705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+mj-lt"/>
              </a:rPr>
              <a:t>Garden Stool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61CE51-0B05-496B-A0F7-4792425736A4}"/>
              </a:ext>
            </a:extLst>
          </p:cNvPr>
          <p:cNvSpPr txBox="1"/>
          <p:nvPr/>
        </p:nvSpPr>
        <p:spPr>
          <a:xfrm>
            <a:off x="5746262" y="4111234"/>
            <a:ext cx="2686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Garden bench seat relieves pressure on back and legs.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9D0EB-23E5-49F2-A230-707EF1DD200B}"/>
              </a:ext>
            </a:extLst>
          </p:cNvPr>
          <p:cNvSpPr txBox="1"/>
          <p:nvPr/>
        </p:nvSpPr>
        <p:spPr>
          <a:xfrm>
            <a:off x="3065809" y="2489664"/>
            <a:ext cx="5366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Cushion relieves stress on knees.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Support for arms when kneeling down and getting up.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95026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F246878-71A1-4322-8508-637BD9701E27}"/>
              </a:ext>
            </a:extLst>
          </p:cNvPr>
          <p:cNvSpPr txBox="1">
            <a:spLocks/>
          </p:cNvSpPr>
          <p:nvPr/>
        </p:nvSpPr>
        <p:spPr>
          <a:xfrm>
            <a:off x="847130" y="1826705"/>
            <a:ext cx="7305199" cy="35367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+mn-lt"/>
              </a:rPr>
              <a:t>Brand names appearing in this publication are for product identification purposes only.  No endorsement is intended, nor is criticism implied of similar products not mentioned.</a:t>
            </a:r>
          </a:p>
          <a:p>
            <a:endParaRPr lang="en-US" sz="2000">
              <a:latin typeface="+mn-lt"/>
            </a:endParaRPr>
          </a:p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 Contents of this publication may be freely reproduced for educational purposes.  All other rights reserved.  In each case, credit Erin Martinez, PhD, Ethel Schneweis and Nancy Honig, </a:t>
            </a:r>
            <a:r>
              <a:rPr lang="en-US" sz="2000" i="1" dirty="0">
                <a:solidFill>
                  <a:srgbClr val="FF0000"/>
                </a:solidFill>
                <a:latin typeface="+mn-lt"/>
              </a:rPr>
              <a:t>Assistive Technology Basics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.  Kansas State University.  January 2024.</a:t>
            </a:r>
            <a:endParaRPr lang="en-US" sz="2000">
              <a:solidFill>
                <a:srgbClr val="FF0000"/>
              </a:solidFill>
              <a:latin typeface="+mn-lt"/>
              <a:cs typeface="Calibri"/>
            </a:endParaRPr>
          </a:p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For more information about adult development and aging, contact your local extension office.  Kansas State University is an equal opportunity provider and employer.</a:t>
            </a:r>
            <a:endParaRPr lang="en-US" sz="2000" dirty="0">
              <a:solidFill>
                <a:srgbClr val="FF0000"/>
              </a:solidFill>
              <a:latin typeface="+mn-lt"/>
              <a:cs typeface="Calibri"/>
            </a:endParaRPr>
          </a:p>
          <a:p>
            <a:endParaRPr lang="en-US" sz="20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5629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Thank You to Our Partners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776A0D-5BE4-41B8-9328-9A8442D8B9FB}"/>
              </a:ext>
            </a:extLst>
          </p:cNvPr>
          <p:cNvSpPr/>
          <p:nvPr/>
        </p:nvSpPr>
        <p:spPr>
          <a:xfrm>
            <a:off x="635914" y="1770048"/>
            <a:ext cx="77630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/>
              <a:t>Photos used in this presentation were taken by Heather Sears Photography.  Volunteers in the photos are members </a:t>
            </a:r>
          </a:p>
          <a:p>
            <a:pPr algn="ctr">
              <a:defRPr/>
            </a:pPr>
            <a:r>
              <a:rPr lang="en-US" sz="2400"/>
              <a:t>of the </a:t>
            </a:r>
            <a:r>
              <a:rPr lang="en-US" sz="2400" err="1"/>
              <a:t>LaCygne</a:t>
            </a:r>
            <a:r>
              <a:rPr lang="en-US" sz="2400"/>
              <a:t> Library Senior Group and the </a:t>
            </a:r>
            <a:r>
              <a:rPr lang="en-US" sz="2400" err="1"/>
              <a:t>LaCygne</a:t>
            </a:r>
            <a:r>
              <a:rPr lang="en-US" sz="2400"/>
              <a:t> Community Garden.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FFAE2B-198C-4F75-A3D6-A803E7ABA9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9" t="35079" r="21791" b="36031"/>
          <a:stretch/>
        </p:blipFill>
        <p:spPr>
          <a:xfrm>
            <a:off x="1704455" y="3863907"/>
            <a:ext cx="3212625" cy="1398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0481A8-0BDC-4F06-B13C-1B04CA0081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t="7681" r="3729" b="6760"/>
          <a:stretch/>
        </p:blipFill>
        <p:spPr>
          <a:xfrm>
            <a:off x="5126692" y="4054310"/>
            <a:ext cx="2312852" cy="11354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272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Assistive Technology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6410" y="1669540"/>
            <a:ext cx="808463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Be more independent.  </a:t>
            </a:r>
            <a:r>
              <a:rPr lang="en-US" sz="3600" b="1" dirty="0">
                <a:solidFill>
                  <a:srgbClr val="7030A0"/>
                </a:solidFill>
                <a:latin typeface="+mj-lt"/>
              </a:rPr>
              <a:t>Stay in workforce longer. </a:t>
            </a:r>
            <a:r>
              <a:rPr lang="en-US" sz="3600" b="1" dirty="0">
                <a:latin typeface="+mj-lt"/>
              </a:rPr>
              <a:t> Lessen the demands of caregiving.</a:t>
            </a:r>
            <a:endParaRPr lang="en-US" sz="3600" b="1" dirty="0">
              <a:latin typeface="+mj-lt"/>
              <a:cs typeface="Calibri Ligh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E7AC19-426C-4131-9AF0-FD66157D4BE6}"/>
              </a:ext>
            </a:extLst>
          </p:cNvPr>
          <p:cNvGrpSpPr/>
          <p:nvPr/>
        </p:nvGrpSpPr>
        <p:grpSpPr>
          <a:xfrm>
            <a:off x="536500" y="3428999"/>
            <a:ext cx="7954357" cy="2277342"/>
            <a:chOff x="536500" y="3428999"/>
            <a:chExt cx="7954357" cy="22773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B4A45F1-4976-4B7F-8A14-7857A351D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847" y="3428999"/>
              <a:ext cx="3036127" cy="227734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8CF33F-63EE-4E35-B02E-E78098D2D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84" r="9172" b="16793"/>
            <a:stretch/>
          </p:blipFill>
          <p:spPr>
            <a:xfrm>
              <a:off x="536500" y="3429001"/>
              <a:ext cx="2333891" cy="227734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78DE770-F61C-4E9A-8935-8F519DBE9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47" r="16831" b="916"/>
            <a:stretch/>
          </p:blipFill>
          <p:spPr>
            <a:xfrm>
              <a:off x="6087133" y="3428999"/>
              <a:ext cx="2403724" cy="2277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16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6B38C2-D24D-C965-B7A4-C9A727238AAC}"/>
              </a:ext>
            </a:extLst>
          </p:cNvPr>
          <p:cNvSpPr txBox="1"/>
          <p:nvPr/>
        </p:nvSpPr>
        <p:spPr>
          <a:xfrm>
            <a:off x="1216956" y="3190621"/>
            <a:ext cx="4565566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are the biggest challenges I face every day or multiple times a week?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What tasks are particularly difficult?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a typeface="Calibri"/>
                <a:cs typeface="Calibri"/>
              </a:rPr>
              <a:t>Assistive Technology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79" y="1600096"/>
            <a:ext cx="808463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+mj-lt"/>
              </a:rPr>
              <a:t>What kind of assistive technology is right for me?</a:t>
            </a:r>
            <a:endParaRPr lang="en-US" sz="4000" b="1" dirty="0"/>
          </a:p>
        </p:txBody>
      </p:sp>
      <p:pic>
        <p:nvPicPr>
          <p:cNvPr id="11" name="Picture 10" descr="A person sitting in a car with a seat belt&#10;&#10;Description automatically generated">
            <a:extLst>
              <a:ext uri="{FF2B5EF4-FFF2-40B4-BE49-F238E27FC236}">
                <a16:creationId xmlns:a16="http://schemas.microsoft.com/office/drawing/2014/main" id="{EDD684AF-75B2-FFFF-02B8-AD4BA20A1B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16510" b="27492"/>
          <a:stretch/>
        </p:blipFill>
        <p:spPr>
          <a:xfrm rot="900000">
            <a:off x="6003687" y="2964752"/>
            <a:ext cx="2384996" cy="2080103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7794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a typeface="Calibri"/>
                <a:cs typeface="Calibri"/>
              </a:rPr>
              <a:t>Assistive Technology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79" y="1600096"/>
            <a:ext cx="808463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+mj-lt"/>
              </a:rPr>
              <a:t>What experts can help me decide what is best?</a:t>
            </a:r>
            <a:endParaRPr lang="en-US" sz="4000" b="1" dirty="0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6B38C2-D24D-C965-B7A4-C9A727238AAC}"/>
              </a:ext>
            </a:extLst>
          </p:cNvPr>
          <p:cNvSpPr txBox="1"/>
          <p:nvPr/>
        </p:nvSpPr>
        <p:spPr>
          <a:xfrm>
            <a:off x="1408295" y="3140269"/>
            <a:ext cx="4938174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Primary health care provider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Occupational therapist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Physical therapist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Audiologist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Ophthalmologist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Medical supply store staff</a:t>
            </a:r>
          </a:p>
        </p:txBody>
      </p:sp>
      <p:pic>
        <p:nvPicPr>
          <p:cNvPr id="10" name="Picture 9" descr="A group of people wearing white lab coats&#10;&#10;Description automatically generated">
            <a:extLst>
              <a:ext uri="{FF2B5EF4-FFF2-40B4-BE49-F238E27FC236}">
                <a16:creationId xmlns:a16="http://schemas.microsoft.com/office/drawing/2014/main" id="{07C32664-5C76-AA5F-8344-EC204F73F1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66" t="4009" r="2297" b="17435"/>
          <a:stretch/>
        </p:blipFill>
        <p:spPr>
          <a:xfrm rot="840000">
            <a:off x="6399935" y="2637413"/>
            <a:ext cx="2048901" cy="2683977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195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a typeface="Calibri"/>
                <a:cs typeface="Calibri"/>
              </a:rPr>
              <a:t>Assistive Technology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79" y="1600096"/>
            <a:ext cx="808463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+mj-lt"/>
              </a:rPr>
              <a:t>Where can I get assistive technology?</a:t>
            </a:r>
            <a:endParaRPr lang="en-US" sz="4000" b="1" dirty="0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6B38C2-D24D-C965-B7A4-C9A727238AAC}"/>
              </a:ext>
            </a:extLst>
          </p:cNvPr>
          <p:cNvSpPr txBox="1"/>
          <p:nvPr/>
        </p:nvSpPr>
        <p:spPr>
          <a:xfrm>
            <a:off x="1609705" y="2616604"/>
            <a:ext cx="6690438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Medical supply stores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Pharmacies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Online retailers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Big box stores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Community lending programs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ACEE5-D40F-9E62-1095-0564A8B9D261}"/>
              </a:ext>
            </a:extLst>
          </p:cNvPr>
          <p:cNvSpPr txBox="1"/>
          <p:nvPr/>
        </p:nvSpPr>
        <p:spPr>
          <a:xfrm>
            <a:off x="380100" y="5142038"/>
            <a:ext cx="838379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i="1" dirty="0">
                <a:solidFill>
                  <a:srgbClr val="7030A0"/>
                </a:solidFill>
                <a:latin typeface="Calibri Light"/>
              </a:rPr>
              <a:t>Always read the instructions, adjust for comfort, and ask for help from a professional, if necessary.</a:t>
            </a:r>
            <a:endParaRPr lang="en-US" dirty="0"/>
          </a:p>
        </p:txBody>
      </p:sp>
      <p:pic>
        <p:nvPicPr>
          <p:cNvPr id="10" name="Picture 9" descr="A person pointing at a phone&#10;&#10;Description automatically generated">
            <a:extLst>
              <a:ext uri="{FF2B5EF4-FFF2-40B4-BE49-F238E27FC236}">
                <a16:creationId xmlns:a16="http://schemas.microsoft.com/office/drawing/2014/main" id="{92623565-2969-AD43-BBD8-6F3772FE3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5991791" y="2829616"/>
            <a:ext cx="2004322" cy="1339754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778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185-28D7-4067-9F89-28F1BE438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/>
        </p:blipFill>
        <p:spPr>
          <a:xfrm>
            <a:off x="6780805" y="5706341"/>
            <a:ext cx="1989708" cy="99546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206064"/>
            <a:ext cx="9144000" cy="1079863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716" y="362815"/>
            <a:ext cx="870857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a typeface="Calibri"/>
                <a:cs typeface="Calibri"/>
              </a:rPr>
              <a:t>Assistive Technology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00511"/>
            <a:ext cx="6780805" cy="45719"/>
          </a:xfrm>
          <a:prstGeom prst="rect">
            <a:avLst/>
          </a:prstGeom>
          <a:solidFill>
            <a:srgbClr val="5C2C83"/>
          </a:solidFill>
          <a:ln>
            <a:solidFill>
              <a:srgbClr val="5C2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79" y="1519532"/>
            <a:ext cx="808463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+mj-lt"/>
              </a:rPr>
              <a:t>How do I pay for assistive technology?</a:t>
            </a:r>
            <a:endParaRPr lang="en-US" sz="4000" b="1" dirty="0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6B38C2-D24D-C965-B7A4-C9A727238AAC}"/>
              </a:ext>
            </a:extLst>
          </p:cNvPr>
          <p:cNvSpPr txBox="1"/>
          <p:nvPr/>
        </p:nvSpPr>
        <p:spPr>
          <a:xfrm>
            <a:off x="1385818" y="2870910"/>
            <a:ext cx="6690438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Out</a:t>
            </a:r>
            <a:r>
              <a:rPr lang="en-US" sz="2800" dirty="0">
                <a:ea typeface="Calibri"/>
                <a:cs typeface="Calibri"/>
              </a:rPr>
              <a:t> of pocket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Medicare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Insurance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Veterans Affairs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HSA and FSA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Special programs, rent, </a:t>
            </a:r>
            <a:br>
              <a:rPr lang="en-US" sz="2800" dirty="0">
                <a:ea typeface="Calibri"/>
                <a:cs typeface="Calibri"/>
              </a:rPr>
            </a:br>
            <a:r>
              <a:rPr lang="en-US" sz="2800" dirty="0">
                <a:ea typeface="Calibri"/>
                <a:cs typeface="Calibri"/>
              </a:rPr>
              <a:t>reuse and recycle</a:t>
            </a:r>
          </a:p>
        </p:txBody>
      </p:sp>
      <p:pic>
        <p:nvPicPr>
          <p:cNvPr id="13" name="Picture 12" descr="A person and person looking at a paper&#10;&#10;Description automatically generated">
            <a:extLst>
              <a:ext uri="{FF2B5EF4-FFF2-40B4-BE49-F238E27FC236}">
                <a16:creationId xmlns:a16="http://schemas.microsoft.com/office/drawing/2014/main" id="{CBA3D4FE-7992-5290-E815-DA3A938F3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0000">
            <a:off x="5721356" y="2818559"/>
            <a:ext cx="2394133" cy="2097012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253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75C9755BA10842A1615ACBD64CEC6F" ma:contentTypeVersion="38" ma:contentTypeDescription="Create a new document." ma:contentTypeScope="" ma:versionID="7f5b905f729cf5329f03b1d64e61e367">
  <xsd:schema xmlns:xsd="http://www.w3.org/2001/XMLSchema" xmlns:xs="http://www.w3.org/2001/XMLSchema" xmlns:p="http://schemas.microsoft.com/office/2006/metadata/properties" xmlns:ns2="67dd25c1-ba36-4844-a52c-8a9599d42d3f" xmlns:ns3="42fadf32-7309-4755-b25b-7e0939cc2102" targetNamespace="http://schemas.microsoft.com/office/2006/metadata/properties" ma:root="true" ma:fieldsID="b24596d741a377beda2825728e2e3a8c" ns2:_="" ns3:_="">
    <xsd:import namespace="67dd25c1-ba36-4844-a52c-8a9599d42d3f"/>
    <xsd:import namespace="42fadf32-7309-4755-b25b-7e0939cc2102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dd25c1-ba36-4844-a52c-8a9599d42d3f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3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5" nillable="true" ma:displayName="Tags" ma:internalName="MediaServiceAutoTags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2" nillable="true" ma:taxonomy="true" ma:internalName="lcf76f155ced4ddcb4097134ff3c332f" ma:taxonomyFieldName="MediaServiceImageTags" ma:displayName="Image Tags" ma:readOnly="false" ma:fieldId="{5cf76f15-5ced-4ddc-b409-7134ff3c332f}" ma:taxonomyMulti="true" ma:sspId="b8ed7cba-b263-44e1-aaea-116db9091a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adf32-7309-4755-b25b-7e0939cc2102" elementFormDefault="qualified">
    <xsd:import namespace="http://schemas.microsoft.com/office/2006/documentManagement/types"/>
    <xsd:import namespace="http://schemas.microsoft.com/office/infopath/2007/PartnerControls"/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3" nillable="true" ma:displayName="Taxonomy Catch All Column" ma:hidden="true" ma:list="{06f87b0d-953c-4d29-a59a-c62a84a5262a}" ma:internalName="TaxCatchAll" ma:showField="CatchAllData" ma:web="42fadf32-7309-4755-b25b-7e0939cc21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2fadf32-7309-4755-b25b-7e0939cc2102">
      <UserInfo>
        <DisplayName>Tina Packard</DisplayName>
        <AccountId>933</AccountId>
        <AccountType/>
      </UserInfo>
    </SharedWithUsers>
    <Member_Groups xmlns="67dd25c1-ba36-4844-a52c-8a9599d42d3f">
      <UserInfo>
        <DisplayName/>
        <AccountId xsi:nil="true"/>
        <AccountType/>
      </UserInfo>
    </Member_Groups>
    <NotebookType xmlns="67dd25c1-ba36-4844-a52c-8a9599d42d3f" xsi:nil="true"/>
    <lcf76f155ced4ddcb4097134ff3c332f xmlns="67dd25c1-ba36-4844-a52c-8a9599d42d3f">
      <Terms xmlns="http://schemas.microsoft.com/office/infopath/2007/PartnerControls"/>
    </lcf76f155ced4ddcb4097134ff3c332f>
    <FolderType xmlns="67dd25c1-ba36-4844-a52c-8a9599d42d3f" xsi:nil="true"/>
    <CultureName xmlns="67dd25c1-ba36-4844-a52c-8a9599d42d3f" xsi:nil="true"/>
    <Owner xmlns="67dd25c1-ba36-4844-a52c-8a9599d42d3f">
      <UserInfo>
        <DisplayName/>
        <AccountId xsi:nil="true"/>
        <AccountType/>
      </UserInfo>
    </Owner>
    <Distribution_Groups xmlns="67dd25c1-ba36-4844-a52c-8a9599d42d3f" xsi:nil="true"/>
    <TeamsChannelId xmlns="67dd25c1-ba36-4844-a52c-8a9599d42d3f" xsi:nil="true"/>
    <DefaultSectionNames xmlns="67dd25c1-ba36-4844-a52c-8a9599d42d3f" xsi:nil="true"/>
    <Invited_Members xmlns="67dd25c1-ba36-4844-a52c-8a9599d42d3f" xsi:nil="true"/>
    <Is_Collaboration_Space_Locked xmlns="67dd25c1-ba36-4844-a52c-8a9599d42d3f" xsi:nil="true"/>
    <TaxCatchAll xmlns="42fadf32-7309-4755-b25b-7e0939cc2102" xsi:nil="true"/>
    <Math_Settings xmlns="67dd25c1-ba36-4844-a52c-8a9599d42d3f" xsi:nil="true"/>
    <Members xmlns="67dd25c1-ba36-4844-a52c-8a9599d42d3f">
      <UserInfo>
        <DisplayName/>
        <AccountId xsi:nil="true"/>
        <AccountType/>
      </UserInfo>
    </Members>
    <Has_Leaders_Only_SectionGroup xmlns="67dd25c1-ba36-4844-a52c-8a9599d42d3f" xsi:nil="true"/>
    <Leaders xmlns="67dd25c1-ba36-4844-a52c-8a9599d42d3f">
      <UserInfo>
        <DisplayName/>
        <AccountId xsi:nil="true"/>
        <AccountType/>
      </UserInfo>
    </Leaders>
    <Invited_Leaders xmlns="67dd25c1-ba36-4844-a52c-8a9599d42d3f" xsi:nil="true"/>
    <Self_Registration_Enabled xmlns="67dd25c1-ba36-4844-a52c-8a9599d42d3f" xsi:nil="true"/>
    <LMS_Mappings xmlns="67dd25c1-ba36-4844-a52c-8a9599d42d3f" xsi:nil="true"/>
    <IsNotebookLocked xmlns="67dd25c1-ba36-4844-a52c-8a9599d42d3f" xsi:nil="true"/>
    <Templates xmlns="67dd25c1-ba36-4844-a52c-8a9599d42d3f" xsi:nil="true"/>
    <AppVersion xmlns="67dd25c1-ba36-4844-a52c-8a9599d42d3f" xsi:nil="true"/>
  </documentManagement>
</p:properties>
</file>

<file path=customXml/itemProps1.xml><?xml version="1.0" encoding="utf-8"?>
<ds:datastoreItem xmlns:ds="http://schemas.openxmlformats.org/officeDocument/2006/customXml" ds:itemID="{45978DCB-02AF-4C46-91FC-532EDD8F59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dd25c1-ba36-4844-a52c-8a9599d42d3f"/>
    <ds:schemaRef ds:uri="42fadf32-7309-4755-b25b-7e0939cc21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2BBA8C-2BE8-41BB-8CD9-CF9A00B3F7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BA1618-64CB-4C5C-920D-9CFEE8D8C8F2}">
  <ds:schemaRefs>
    <ds:schemaRef ds:uri="42fadf32-7309-4755-b25b-7e0939cc2102"/>
    <ds:schemaRef ds:uri="67dd25c1-ba36-4844-a52c-8a9599d42d3f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(4:3)</PresentationFormat>
  <Slides>45</Slides>
  <Notes>45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Assistive Technology Basics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Alzheimer’s 101</dc:title>
  <dc:creator>FCS</dc:creator>
  <cp:revision>280</cp:revision>
  <cp:lastPrinted>2022-08-17T16:42:04Z</cp:lastPrinted>
  <dcterms:created xsi:type="dcterms:W3CDTF">2018-10-30T12:43:52Z</dcterms:created>
  <dcterms:modified xsi:type="dcterms:W3CDTF">2024-04-02T18:34:16Z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0x0101006475C9755BA10842A1615ACBD64CEC6F</vt:lpwstr>
  </property>
  <property fmtid="{D5CDD505-2E9C-101B-9397-08002B2CF9AE}" pid="3" name="MediaServiceImageTags">
    <vt:lpwstr/>
  </property>
</Properties>
</file>